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10691813" cy="7559675"/>
  <p:notesSz cx="7099300" cy="10234613"/>
  <p:defaultTextStyle>
    <a:defPPr>
      <a:defRPr lang="ja-JP"/>
    </a:defPPr>
    <a:lvl1pPr marL="0" algn="l" defTabSz="995507" rtl="0" eaLnBrk="1" latinLnBrk="0" hangingPunct="1">
      <a:defRPr kumimoji="1" sz="196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kumimoji="1" sz="196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kumimoji="1" sz="196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kumimoji="1" sz="196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kumimoji="1" sz="196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kumimoji="1" sz="196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kumimoji="1" sz="196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kumimoji="1" sz="196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kumimoji="1"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549" userDrawn="1">
          <p15:clr>
            <a:srgbClr val="A4A3A4"/>
          </p15:clr>
        </p15:guide>
        <p15:guide id="3" pos="3095" userDrawn="1">
          <p15:clr>
            <a:srgbClr val="A4A3A4"/>
          </p15:clr>
        </p15:guide>
        <p15:guide id="4" pos="102" userDrawn="1">
          <p15:clr>
            <a:srgbClr val="A4A3A4"/>
          </p15:clr>
        </p15:guide>
        <p15:guide id="5" pos="6633" userDrawn="1">
          <p15:clr>
            <a:srgbClr val="A4A3A4"/>
          </p15:clr>
        </p15:guide>
        <p15:guide id="6" pos="3368" userDrawn="1">
          <p15:clr>
            <a:srgbClr val="A4A3A4"/>
          </p15:clr>
        </p15:guide>
        <p15:guide id="7" pos="5091" userDrawn="1">
          <p15:clr>
            <a:srgbClr val="A4A3A4"/>
          </p15:clr>
        </p15:guide>
        <p15:guide id="9" orient="horz" pos="113" userDrawn="1">
          <p15:clr>
            <a:srgbClr val="A4A3A4"/>
          </p15:clr>
        </p15:guide>
        <p15:guide id="10" orient="horz" pos="4761">
          <p15:clr>
            <a:srgbClr val="A4A3A4"/>
          </p15:clr>
        </p15:guide>
        <p15:guide id="11" orient="horz" pos="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F92"/>
    <a:srgbClr val="20B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6897"/>
    <p:restoredTop sz="95638"/>
  </p:normalViewPr>
  <p:slideViewPr>
    <p:cSldViewPr snapToGrid="0" snapToObjects="1" showGuides="1">
      <p:cViewPr varScale="1">
        <p:scale>
          <a:sx n="95" d="100"/>
          <a:sy n="95" d="100"/>
        </p:scale>
        <p:origin x="1192" y="176"/>
      </p:cViewPr>
      <p:guideLst>
        <p:guide orient="horz" pos="2381"/>
        <p:guide pos="3549"/>
        <p:guide pos="3095"/>
        <p:guide pos="102"/>
        <p:guide pos="6633"/>
        <p:guide pos="3368"/>
        <p:guide pos="5091"/>
        <p:guide orient="horz" pos="113"/>
        <p:guide orient="horz" pos="4761"/>
        <p:guide orient="horz" pos="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671AA-1F33-4542-9CB7-D00F9778168D}" type="datetimeFigureOut">
              <a:rPr kumimoji="1" lang="ja-JP" altLang="en-US" smtClean="0"/>
              <a:pPr/>
              <a:t>2021/5/8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3286-02DD-AE4D-9208-E75E13993E3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5641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671AA-1F33-4542-9CB7-D00F9778168D}" type="datetimeFigureOut">
              <a:rPr kumimoji="1" lang="ja-JP" altLang="en-US" smtClean="0"/>
              <a:pPr/>
              <a:t>2021/5/8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3286-02DD-AE4D-9208-E75E13993E3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6711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671AA-1F33-4542-9CB7-D00F9778168D}" type="datetimeFigureOut">
              <a:rPr kumimoji="1" lang="ja-JP" altLang="en-US" smtClean="0"/>
              <a:pPr/>
              <a:t>2021/5/8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3286-02DD-AE4D-9208-E75E13993E3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9196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671AA-1F33-4542-9CB7-D00F9778168D}" type="datetimeFigureOut">
              <a:rPr kumimoji="1" lang="ja-JP" altLang="en-US" smtClean="0"/>
              <a:pPr/>
              <a:t>2021/5/8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3286-02DD-AE4D-9208-E75E13993E3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9291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671AA-1F33-4542-9CB7-D00F9778168D}" type="datetimeFigureOut">
              <a:rPr kumimoji="1" lang="ja-JP" altLang="en-US" smtClean="0"/>
              <a:pPr/>
              <a:t>2021/5/8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3286-02DD-AE4D-9208-E75E13993E3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9826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671AA-1F33-4542-9CB7-D00F9778168D}" type="datetimeFigureOut">
              <a:rPr kumimoji="1" lang="ja-JP" altLang="en-US" smtClean="0"/>
              <a:pPr/>
              <a:t>2021/5/8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3286-02DD-AE4D-9208-E75E13993E3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0669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671AA-1F33-4542-9CB7-D00F9778168D}" type="datetimeFigureOut">
              <a:rPr kumimoji="1" lang="ja-JP" altLang="en-US" smtClean="0"/>
              <a:pPr/>
              <a:t>2021/5/8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3286-02DD-AE4D-9208-E75E13993E3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5098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671AA-1F33-4542-9CB7-D00F9778168D}" type="datetimeFigureOut">
              <a:rPr kumimoji="1" lang="ja-JP" altLang="en-US" smtClean="0"/>
              <a:pPr/>
              <a:t>2021/5/8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3286-02DD-AE4D-9208-E75E13993E3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5636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671AA-1F33-4542-9CB7-D00F9778168D}" type="datetimeFigureOut">
              <a:rPr kumimoji="1" lang="ja-JP" altLang="en-US" smtClean="0"/>
              <a:pPr/>
              <a:t>2021/5/8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3286-02DD-AE4D-9208-E75E13993E3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589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671AA-1F33-4542-9CB7-D00F9778168D}" type="datetimeFigureOut">
              <a:rPr kumimoji="1" lang="ja-JP" altLang="en-US" smtClean="0"/>
              <a:pPr/>
              <a:t>2021/5/8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3286-02DD-AE4D-9208-E75E13993E3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2541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671AA-1F33-4542-9CB7-D00F9778168D}" type="datetimeFigureOut">
              <a:rPr kumimoji="1" lang="ja-JP" altLang="en-US" smtClean="0"/>
              <a:pPr/>
              <a:t>2021/5/8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3286-02DD-AE4D-9208-E75E13993E3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403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671AA-1F33-4542-9CB7-D00F9778168D}" type="datetimeFigureOut">
              <a:rPr kumimoji="1" lang="ja-JP" altLang="en-US" smtClean="0"/>
              <a:pPr/>
              <a:t>2021/5/8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83286-02DD-AE4D-9208-E75E13993E3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6323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openxmlformats.org/officeDocument/2006/relationships/image" Target="../media/image17.jpe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5" Type="http://schemas.openxmlformats.org/officeDocument/2006/relationships/image" Target="../media/image24.pn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23" Type="http://schemas.openxmlformats.org/officeDocument/2006/relationships/image" Target="../media/image22.tiff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image" Target="../media/image3.tiff"/><Relationship Id="rId9" Type="http://schemas.openxmlformats.org/officeDocument/2006/relationships/image" Target="../media/image8.png"/><Relationship Id="rId14" Type="http://schemas.openxmlformats.org/officeDocument/2006/relationships/image" Target="../media/image13.jpeg"/><Relationship Id="rId22" Type="http://schemas.openxmlformats.org/officeDocument/2006/relationships/image" Target="../media/image21.tiff"/><Relationship Id="rId27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グループ化 138"/>
          <p:cNvGrpSpPr/>
          <p:nvPr/>
        </p:nvGrpSpPr>
        <p:grpSpPr>
          <a:xfrm>
            <a:off x="112830" y="0"/>
            <a:ext cx="10504960" cy="7559675"/>
            <a:chOff x="112830" y="0"/>
            <a:chExt cx="10504960" cy="7559675"/>
          </a:xfrm>
        </p:grpSpPr>
        <p:pic>
          <p:nvPicPr>
            <p:cNvPr id="35" name="図 34">
              <a:extLst>
                <a:ext uri="{FF2B5EF4-FFF2-40B4-BE49-F238E27FC236}">
                  <a16:creationId xmlns:a16="http://schemas.microsoft.com/office/drawing/2014/main" id="{AEF93E92-2E50-4944-9B8B-A76683CE4B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lum brigh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161925" y="2402977"/>
              <a:ext cx="4761090" cy="2295076"/>
            </a:xfrm>
            <a:prstGeom prst="rect">
              <a:avLst/>
            </a:prstGeom>
          </p:spPr>
        </p:pic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E521FFB6-39C4-A24A-932C-E9D5B5F8D1D5}"/>
                </a:ext>
              </a:extLst>
            </p:cNvPr>
            <p:cNvGrpSpPr/>
            <p:nvPr/>
          </p:nvGrpSpPr>
          <p:grpSpPr>
            <a:xfrm>
              <a:off x="5634038" y="0"/>
              <a:ext cx="4886655" cy="1047598"/>
              <a:chOff x="5634038" y="0"/>
              <a:chExt cx="4886655" cy="1047598"/>
            </a:xfrm>
          </p:grpSpPr>
          <p:sp>
            <p:nvSpPr>
              <p:cNvPr id="46" name="正方形/長方形 45">
                <a:extLst>
                  <a:ext uri="{FF2B5EF4-FFF2-40B4-BE49-F238E27FC236}">
                    <a16:creationId xmlns:a16="http://schemas.microsoft.com/office/drawing/2014/main" id="{DBC4E7F1-0BCA-7F4D-96BA-E89CC5AC33D2}"/>
                  </a:ext>
                </a:extLst>
              </p:cNvPr>
              <p:cNvSpPr/>
              <p:nvPr/>
            </p:nvSpPr>
            <p:spPr>
              <a:xfrm>
                <a:off x="5634038" y="0"/>
                <a:ext cx="4886655" cy="104759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メイリオ" pitchFamily="50" charset="-128"/>
                  <a:ea typeface="メイリオ" pitchFamily="50" charset="-128"/>
                </a:endParaRPr>
              </a:p>
            </p:txBody>
          </p:sp>
          <p:grpSp>
            <p:nvGrpSpPr>
              <p:cNvPr id="55" name="グループ化 54">
                <a:extLst>
                  <a:ext uri="{FF2B5EF4-FFF2-40B4-BE49-F238E27FC236}">
                    <a16:creationId xmlns:a16="http://schemas.microsoft.com/office/drawing/2014/main" id="{88CDC726-395B-B744-AB54-E60B6217738E}"/>
                  </a:ext>
                </a:extLst>
              </p:cNvPr>
              <p:cNvGrpSpPr/>
              <p:nvPr/>
            </p:nvGrpSpPr>
            <p:grpSpPr>
              <a:xfrm>
                <a:off x="5640094" y="276798"/>
                <a:ext cx="4842100" cy="688903"/>
                <a:chOff x="76783" y="9627649"/>
                <a:chExt cx="4842100" cy="688903"/>
              </a:xfrm>
            </p:grpSpPr>
            <p:sp>
              <p:nvSpPr>
                <p:cNvPr id="56" name="テキスト ボックス 55">
                  <a:extLst>
                    <a:ext uri="{FF2B5EF4-FFF2-40B4-BE49-F238E27FC236}">
                      <a16:creationId xmlns:a16="http://schemas.microsoft.com/office/drawing/2014/main" id="{EB411ED7-F6C3-5A4A-AFF6-2789B2AF2CB4}"/>
                    </a:ext>
                  </a:extLst>
                </p:cNvPr>
                <p:cNvSpPr txBox="1"/>
                <p:nvPr/>
              </p:nvSpPr>
              <p:spPr>
                <a:xfrm>
                  <a:off x="76783" y="9670221"/>
                  <a:ext cx="262123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ja-JP" altLang="en-US" sz="1800" b="1">
                      <a:solidFill>
                        <a:srgbClr val="FF2F92"/>
                      </a:solidFill>
                      <a:latin typeface="メイリオ" pitchFamily="50" charset="-128"/>
                      <a:ea typeface="メイリオ" pitchFamily="50" charset="-128"/>
                    </a:rPr>
                    <a:t>家が欲しくなった時</a:t>
                  </a:r>
                  <a:r>
                    <a:rPr lang="ja-JP" altLang="en-US" sz="1400" b="1">
                      <a:latin typeface="メイリオ" pitchFamily="50" charset="-128"/>
                      <a:ea typeface="メイリオ" pitchFamily="50" charset="-128"/>
                    </a:rPr>
                    <a:t>から</a:t>
                  </a:r>
                  <a:endParaRPr lang="en-US" altLang="ja-JP" sz="1400" b="1" dirty="0">
                    <a:latin typeface="メイリオ" pitchFamily="50" charset="-128"/>
                    <a:ea typeface="メイリオ" pitchFamily="50" charset="-128"/>
                  </a:endParaRPr>
                </a:p>
                <a:p>
                  <a:pPr algn="r"/>
                  <a:r>
                    <a:rPr lang="ja-JP" altLang="en-US" sz="1800" b="1">
                      <a:solidFill>
                        <a:srgbClr val="FF2F92"/>
                      </a:solidFill>
                      <a:latin typeface="メイリオ" pitchFamily="50" charset="-128"/>
                      <a:ea typeface="メイリオ" pitchFamily="50" charset="-128"/>
                    </a:rPr>
                    <a:t>引越し後</a:t>
                  </a:r>
                  <a:r>
                    <a:rPr lang="ja-JP" altLang="en-US" sz="1400" b="1">
                      <a:latin typeface="メイリオ" pitchFamily="50" charset="-128"/>
                      <a:ea typeface="メイリオ" pitchFamily="50" charset="-128"/>
                    </a:rPr>
                    <a:t>まで</a:t>
                  </a:r>
                  <a:endParaRPr lang="en-US" altLang="ja-JP" sz="1800" b="1" dirty="0">
                    <a:latin typeface="メイリオ" pitchFamily="50" charset="-128"/>
                    <a:ea typeface="メイリオ" pitchFamily="50" charset="-128"/>
                  </a:endParaRPr>
                </a:p>
              </p:txBody>
            </p:sp>
            <p:sp>
              <p:nvSpPr>
                <p:cNvPr id="57" name="テキスト ボックス 56">
                  <a:extLst>
                    <a:ext uri="{FF2B5EF4-FFF2-40B4-BE49-F238E27FC236}">
                      <a16:creationId xmlns:a16="http://schemas.microsoft.com/office/drawing/2014/main" id="{E0129B73-8C85-8049-A6AE-AA40737ABF19}"/>
                    </a:ext>
                  </a:extLst>
                </p:cNvPr>
                <p:cNvSpPr txBox="1"/>
                <p:nvPr/>
              </p:nvSpPr>
              <p:spPr>
                <a:xfrm rot="20618449">
                  <a:off x="3382589" y="9889065"/>
                  <a:ext cx="782656" cy="351322"/>
                </a:xfrm>
                <a:prstGeom prst="ellipse">
                  <a:avLst/>
                </a:prstGeom>
                <a:solidFill>
                  <a:srgbClr val="FF2F92"/>
                </a:solidFill>
              </p:spPr>
              <p:txBody>
                <a:bodyPr wrap="none" lIns="90000" tIns="108000" rtlCol="0" anchor="ctr" anchorCtr="1">
                  <a:noAutofit/>
                </a:bodyPr>
                <a:lstStyle/>
                <a:p>
                  <a:pPr algn="ctr"/>
                  <a:r>
                    <a:rPr kumimoji="1" lang="ja-JP" altLang="en-US" sz="1600" b="1">
                      <a:solidFill>
                        <a:schemeClr val="bg1"/>
                      </a:solidFill>
                      <a:latin typeface="メイリオ" pitchFamily="50" charset="-128"/>
                      <a:ea typeface="メイリオ" pitchFamily="50" charset="-128"/>
                    </a:rPr>
                    <a:t>確認</a:t>
                  </a:r>
                </a:p>
              </p:txBody>
            </p:sp>
            <p:sp>
              <p:nvSpPr>
                <p:cNvPr id="58" name="テキスト ボックス 57">
                  <a:extLst>
                    <a:ext uri="{FF2B5EF4-FFF2-40B4-BE49-F238E27FC236}">
                      <a16:creationId xmlns:a16="http://schemas.microsoft.com/office/drawing/2014/main" id="{B4E042AA-54F2-E24D-AA78-DF2DC1583299}"/>
                    </a:ext>
                  </a:extLst>
                </p:cNvPr>
                <p:cNvSpPr txBox="1"/>
                <p:nvPr/>
              </p:nvSpPr>
              <p:spPr>
                <a:xfrm rot="20618449">
                  <a:off x="4136227" y="9884115"/>
                  <a:ext cx="782656" cy="351322"/>
                </a:xfrm>
                <a:prstGeom prst="ellipse">
                  <a:avLst/>
                </a:prstGeom>
                <a:solidFill>
                  <a:srgbClr val="FF2F92"/>
                </a:solidFill>
              </p:spPr>
              <p:txBody>
                <a:bodyPr wrap="none" lIns="90000" tIns="108000" rtlCol="0" anchor="ctr" anchorCtr="1">
                  <a:noAutofit/>
                </a:bodyPr>
                <a:lstStyle/>
                <a:p>
                  <a:pPr algn="ctr"/>
                  <a:r>
                    <a:rPr kumimoji="1" lang="ja-JP" altLang="en-US" sz="1600" b="1">
                      <a:solidFill>
                        <a:schemeClr val="bg1"/>
                      </a:solidFill>
                      <a:latin typeface="メイリオ" pitchFamily="50" charset="-128"/>
                      <a:ea typeface="メイリオ" pitchFamily="50" charset="-128"/>
                    </a:rPr>
                    <a:t>共有</a:t>
                  </a:r>
                </a:p>
              </p:txBody>
            </p:sp>
            <p:sp>
              <p:nvSpPr>
                <p:cNvPr id="59" name="テキスト ボックス 58">
                  <a:extLst>
                    <a:ext uri="{FF2B5EF4-FFF2-40B4-BE49-F238E27FC236}">
                      <a16:creationId xmlns:a16="http://schemas.microsoft.com/office/drawing/2014/main" id="{444B7F2E-BDC8-D742-81EC-30D44E170DC9}"/>
                    </a:ext>
                  </a:extLst>
                </p:cNvPr>
                <p:cNvSpPr txBox="1"/>
                <p:nvPr/>
              </p:nvSpPr>
              <p:spPr>
                <a:xfrm rot="20618449">
                  <a:off x="2637103" y="9889066"/>
                  <a:ext cx="782656" cy="351322"/>
                </a:xfrm>
                <a:prstGeom prst="ellipse">
                  <a:avLst/>
                </a:prstGeom>
                <a:solidFill>
                  <a:srgbClr val="FF2F92"/>
                </a:solidFill>
              </p:spPr>
              <p:txBody>
                <a:bodyPr wrap="none" lIns="90000" tIns="108000" rtlCol="0" anchor="ctr" anchorCtr="1">
                  <a:noAutofit/>
                </a:bodyPr>
                <a:lstStyle/>
                <a:p>
                  <a:pPr algn="ctr"/>
                  <a:r>
                    <a:rPr lang="ja-JP" altLang="en-US" sz="1600" b="1">
                      <a:solidFill>
                        <a:schemeClr val="bg1"/>
                      </a:solidFill>
                      <a:latin typeface="メイリオ" pitchFamily="50" charset="-128"/>
                      <a:ea typeface="メイリオ" pitchFamily="50" charset="-128"/>
                    </a:rPr>
                    <a:t>記録</a:t>
                  </a:r>
                  <a:endParaRPr kumimoji="1" lang="ja-JP" altLang="en-US" sz="1600" b="1">
                    <a:solidFill>
                      <a:schemeClr val="bg1"/>
                    </a:solidFill>
                    <a:latin typeface="メイリオ" pitchFamily="50" charset="-128"/>
                    <a:ea typeface="メイリオ" pitchFamily="50" charset="-128"/>
                  </a:endParaRPr>
                </a:p>
              </p:txBody>
            </p:sp>
            <p:sp>
              <p:nvSpPr>
                <p:cNvPr id="60" name="テキスト ボックス 59">
                  <a:extLst>
                    <a:ext uri="{FF2B5EF4-FFF2-40B4-BE49-F238E27FC236}">
                      <a16:creationId xmlns:a16="http://schemas.microsoft.com/office/drawing/2014/main" id="{6E41C564-55F2-3C41-99E4-E1268F276E04}"/>
                    </a:ext>
                  </a:extLst>
                </p:cNvPr>
                <p:cNvSpPr txBox="1"/>
                <p:nvPr/>
              </p:nvSpPr>
              <p:spPr>
                <a:xfrm>
                  <a:off x="2943076" y="9627649"/>
                  <a:ext cx="192873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ja-JP" altLang="en-US" sz="1400" b="1" spc="300">
                      <a:solidFill>
                        <a:srgbClr val="FF2F92"/>
                      </a:solidFill>
                      <a:latin typeface="メイリオ" pitchFamily="50" charset="-128"/>
                      <a:ea typeface="メイリオ" pitchFamily="50" charset="-128"/>
                    </a:rPr>
                    <a:t>いつでもどこでも</a:t>
                  </a:r>
                  <a:endParaRPr lang="en-US" altLang="ja-JP" sz="1400" b="1" spc="300" dirty="0">
                    <a:solidFill>
                      <a:srgbClr val="FF2F92"/>
                    </a:solidFill>
                    <a:latin typeface="メイリオ" pitchFamily="50" charset="-128"/>
                    <a:ea typeface="メイリオ" pitchFamily="50" charset="-128"/>
                  </a:endParaRPr>
                </a:p>
              </p:txBody>
            </p:sp>
          </p:grpSp>
        </p:grpSp>
        <p:sp>
          <p:nvSpPr>
            <p:cNvPr id="148" name="正方形/長方形 147">
              <a:extLst>
                <a:ext uri="{FF2B5EF4-FFF2-40B4-BE49-F238E27FC236}">
                  <a16:creationId xmlns:a16="http://schemas.microsoft.com/office/drawing/2014/main" id="{05677309-3C2B-384B-BCCD-B197CCA0C152}"/>
                </a:ext>
              </a:extLst>
            </p:cNvPr>
            <p:cNvSpPr/>
            <p:nvPr/>
          </p:nvSpPr>
          <p:spPr>
            <a:xfrm>
              <a:off x="5636855" y="6055009"/>
              <a:ext cx="4893034" cy="1504666"/>
            </a:xfrm>
            <a:prstGeom prst="rect">
              <a:avLst/>
            </a:prstGeom>
            <a:solidFill>
              <a:srgbClr val="40E0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2F92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144" name="テキスト ボックス 143">
              <a:extLst>
                <a:ext uri="{FF2B5EF4-FFF2-40B4-BE49-F238E27FC236}">
                  <a16:creationId xmlns:a16="http://schemas.microsoft.com/office/drawing/2014/main" id="{C083BAFB-8CCB-164C-9C29-D8AE827ED067}"/>
                </a:ext>
              </a:extLst>
            </p:cNvPr>
            <p:cNvSpPr txBox="1"/>
            <p:nvPr/>
          </p:nvSpPr>
          <p:spPr>
            <a:xfrm>
              <a:off x="5819480" y="6165814"/>
              <a:ext cx="2497346" cy="1072872"/>
            </a:xfrm>
            <a:prstGeom prst="roundRect">
              <a:avLst>
                <a:gd name="adj" fmla="val 8208"/>
              </a:avLst>
            </a:prstGeom>
            <a:solidFill>
              <a:schemeClr val="bg1"/>
            </a:solidFill>
          </p:spPr>
          <p:txBody>
            <a:bodyPr wrap="none" rtlCol="0" anchor="ctr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900" dirty="0">
                  <a:latin typeface="メイリオ" pitchFamily="50" charset="-128"/>
                  <a:ea typeface="メイリオ" pitchFamily="50" charset="-128"/>
                </a:rPr>
                <a:t>会社名：</a:t>
              </a:r>
              <a:endParaRPr lang="en-US" altLang="ja-JP" sz="900" dirty="0">
                <a:latin typeface="メイリオ" pitchFamily="50" charset="-128"/>
                <a:ea typeface="メイリオ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900" dirty="0">
                  <a:latin typeface="メイリオ" pitchFamily="50" charset="-128"/>
                  <a:ea typeface="メイリオ" pitchFamily="50" charset="-128"/>
                </a:rPr>
                <a:t>住　所：</a:t>
              </a:r>
              <a:endParaRPr lang="en-US" altLang="ja-JP" sz="900" dirty="0">
                <a:latin typeface="メイリオ" pitchFamily="50" charset="-128"/>
                <a:ea typeface="メイリオ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900" dirty="0">
                  <a:latin typeface="メイリオ" pitchFamily="50" charset="-128"/>
                  <a:ea typeface="メイリオ" pitchFamily="50" charset="-128"/>
                </a:rPr>
                <a:t>電　話：</a:t>
              </a:r>
              <a:endParaRPr lang="en-US" altLang="ja-JP" sz="900" dirty="0">
                <a:latin typeface="メイリオ" pitchFamily="50" charset="-128"/>
                <a:ea typeface="メイリオ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900" dirty="0">
                  <a:latin typeface="メイリオ" pitchFamily="50" charset="-128"/>
                  <a:ea typeface="メイリオ" pitchFamily="50" charset="-128"/>
                </a:rPr>
                <a:t>担　当：</a:t>
              </a:r>
              <a:endParaRPr lang="en-US" altLang="ja-JP" sz="900" dirty="0">
                <a:latin typeface="メイリオ" pitchFamily="50" charset="-128"/>
                <a:ea typeface="メイリオ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900" dirty="0">
                  <a:latin typeface="メイリオ" pitchFamily="50" charset="-128"/>
                  <a:ea typeface="メイリオ" pitchFamily="50" charset="-128"/>
                </a:rPr>
                <a:t>弊社ＩＤ：</a:t>
              </a:r>
              <a:endParaRPr lang="en-US" altLang="ja-JP" sz="900" dirty="0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145" name="正方形/長方形 144">
              <a:extLst>
                <a:ext uri="{FF2B5EF4-FFF2-40B4-BE49-F238E27FC236}">
                  <a16:creationId xmlns:a16="http://schemas.microsoft.com/office/drawing/2014/main" id="{3029C43C-3061-DA4D-BDD9-A671D0BCAC49}"/>
                </a:ext>
              </a:extLst>
            </p:cNvPr>
            <p:cNvSpPr/>
            <p:nvPr/>
          </p:nvSpPr>
          <p:spPr>
            <a:xfrm>
              <a:off x="8569397" y="6101854"/>
              <a:ext cx="1454979" cy="30777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indent="5091"/>
              <a:r>
                <a:rPr lang="ja-JP" altLang="en-US" sz="1400">
                  <a:solidFill>
                    <a:schemeClr val="bg1"/>
                  </a:solidFill>
                  <a:latin typeface="メイリオ" pitchFamily="50" charset="-128"/>
                  <a:ea typeface="メイリオ" pitchFamily="50" charset="-128"/>
                </a:rPr>
                <a:t>ダウンロードは</a:t>
              </a:r>
            </a:p>
          </p:txBody>
        </p:sp>
        <p:pic>
          <p:nvPicPr>
            <p:cNvPr id="146" name="図 145">
              <a:extLst>
                <a:ext uri="{FF2B5EF4-FFF2-40B4-BE49-F238E27FC236}">
                  <a16:creationId xmlns:a16="http://schemas.microsoft.com/office/drawing/2014/main" id="{E410B65C-2640-D748-8324-1F92384458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9972355" y="6163362"/>
              <a:ext cx="215920" cy="215920"/>
            </a:xfrm>
            <a:prstGeom prst="rect">
              <a:avLst/>
            </a:prstGeom>
          </p:spPr>
        </p:pic>
        <p:sp>
          <p:nvSpPr>
            <p:cNvPr id="149" name="正方形/長方形 148">
              <a:extLst>
                <a:ext uri="{FF2B5EF4-FFF2-40B4-BE49-F238E27FC236}">
                  <a16:creationId xmlns:a16="http://schemas.microsoft.com/office/drawing/2014/main" id="{A5602394-B325-E045-811D-1D9C24F4079C}"/>
                </a:ext>
              </a:extLst>
            </p:cNvPr>
            <p:cNvSpPr/>
            <p:nvPr/>
          </p:nvSpPr>
          <p:spPr>
            <a:xfrm>
              <a:off x="5598755" y="7278473"/>
              <a:ext cx="5019035" cy="1923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650">
                  <a:solidFill>
                    <a:schemeClr val="bg1"/>
                  </a:solidFill>
                  <a:latin typeface="メイリオ" pitchFamily="50" charset="-128"/>
                  <a:ea typeface="メイリオ" pitchFamily="50" charset="-128"/>
                  <a:cs typeface="Times New Roman" panose="02020603050405020304" pitchFamily="18" charset="0"/>
                </a:rPr>
                <a:t>＊セキュリティについて：当アプリは、</a:t>
              </a:r>
              <a:r>
                <a:rPr lang="en-US" altLang="ja-JP" sz="650" dirty="0">
                  <a:solidFill>
                    <a:schemeClr val="bg1"/>
                  </a:solidFill>
                  <a:latin typeface="メイリオ" pitchFamily="50" charset="-128"/>
                  <a:ea typeface="メイリオ" pitchFamily="50" charset="-128"/>
                  <a:cs typeface="Times New Roman" panose="02020603050405020304" pitchFamily="18" charset="0"/>
                </a:rPr>
                <a:t>ISMS</a:t>
              </a:r>
              <a:r>
                <a:rPr lang="ja-JP" altLang="ja-JP" sz="650">
                  <a:solidFill>
                    <a:schemeClr val="bg1"/>
                  </a:solidFill>
                  <a:latin typeface="メイリオ" pitchFamily="50" charset="-128"/>
                  <a:ea typeface="メイリオ" pitchFamily="50" charset="-128"/>
                  <a:cs typeface="Times New Roman" panose="02020603050405020304" pitchFamily="18" charset="0"/>
                </a:rPr>
                <a:t>（</a:t>
              </a:r>
              <a:r>
                <a:rPr lang="en-US" altLang="ja-JP" sz="650" dirty="0">
                  <a:solidFill>
                    <a:schemeClr val="bg1"/>
                  </a:solidFill>
                  <a:latin typeface="メイリオ" pitchFamily="50" charset="-128"/>
                  <a:ea typeface="メイリオ" pitchFamily="50" charset="-128"/>
                  <a:cs typeface="Times New Roman" panose="02020603050405020304" pitchFamily="18" charset="0"/>
                </a:rPr>
                <a:t>ISO27001</a:t>
              </a:r>
              <a:r>
                <a:rPr lang="ja-JP" altLang="ja-JP" sz="650">
                  <a:solidFill>
                    <a:schemeClr val="bg1"/>
                  </a:solidFill>
                  <a:latin typeface="メイリオ" pitchFamily="50" charset="-128"/>
                  <a:ea typeface="メイリオ" pitchFamily="50" charset="-128"/>
                  <a:cs typeface="Times New Roman" panose="02020603050405020304" pitchFamily="18" charset="0"/>
                </a:rPr>
                <a:t>情報セキュリティマネジメント）</a:t>
              </a:r>
              <a:r>
                <a:rPr lang="ja-JP" altLang="en-US" sz="650">
                  <a:solidFill>
                    <a:schemeClr val="bg1"/>
                  </a:solidFill>
                  <a:latin typeface="メイリオ" pitchFamily="50" charset="-128"/>
                  <a:ea typeface="メイリオ" pitchFamily="50" charset="-128"/>
                  <a:cs typeface="Times New Roman" panose="02020603050405020304" pitchFamily="18" charset="0"/>
                </a:rPr>
                <a:t>認証取得機関に</a:t>
              </a:r>
              <a:r>
                <a:rPr lang="ja-JP" altLang="ja-JP" sz="650">
                  <a:solidFill>
                    <a:schemeClr val="bg1"/>
                  </a:solidFill>
                  <a:latin typeface="メイリオ" pitchFamily="50" charset="-128"/>
                  <a:ea typeface="メイリオ" pitchFamily="50" charset="-128"/>
                  <a:cs typeface="Times New Roman" panose="02020603050405020304" pitchFamily="18" charset="0"/>
                </a:rPr>
                <a:t>運用委託しています。</a:t>
              </a:r>
              <a:r>
                <a:rPr lang="ja-JP" altLang="ja-JP" sz="650">
                  <a:solidFill>
                    <a:schemeClr val="bg1"/>
                  </a:solidFill>
                  <a:latin typeface="メイリオ" pitchFamily="50" charset="-128"/>
                  <a:ea typeface="メイリオ" pitchFamily="50" charset="-128"/>
                </a:rPr>
                <a:t> </a:t>
              </a:r>
              <a:endParaRPr lang="ja-JP" altLang="en-US" sz="65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62" name="角丸四角形 61">
              <a:extLst>
                <a:ext uri="{FF2B5EF4-FFF2-40B4-BE49-F238E27FC236}">
                  <a16:creationId xmlns:a16="http://schemas.microsoft.com/office/drawing/2014/main" id="{0F92934C-05F4-4E4A-BEC7-044DBFC54478}"/>
                </a:ext>
              </a:extLst>
            </p:cNvPr>
            <p:cNvSpPr/>
            <p:nvPr/>
          </p:nvSpPr>
          <p:spPr>
            <a:xfrm>
              <a:off x="5647549" y="1112307"/>
              <a:ext cx="2420331" cy="1174104"/>
            </a:xfrm>
            <a:prstGeom prst="roundRect">
              <a:avLst>
                <a:gd name="adj" fmla="val 849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メイリオ" pitchFamily="50" charset="-128"/>
                <a:ea typeface="メイリオ" pitchFamily="50" charset="-128"/>
              </a:endParaRPr>
            </a:p>
          </p:txBody>
        </p:sp>
        <p:grpSp>
          <p:nvGrpSpPr>
            <p:cNvPr id="69" name="グループ化 68">
              <a:extLst>
                <a:ext uri="{FF2B5EF4-FFF2-40B4-BE49-F238E27FC236}">
                  <a16:creationId xmlns:a16="http://schemas.microsoft.com/office/drawing/2014/main" id="{403F1062-69E0-4F46-88F3-ED140C07B423}"/>
                </a:ext>
              </a:extLst>
            </p:cNvPr>
            <p:cNvGrpSpPr/>
            <p:nvPr/>
          </p:nvGrpSpPr>
          <p:grpSpPr>
            <a:xfrm>
              <a:off x="5761649" y="1231964"/>
              <a:ext cx="354320" cy="350735"/>
              <a:chOff x="-6011028" y="6108299"/>
              <a:chExt cx="1901417" cy="1680336"/>
            </a:xfrm>
          </p:grpSpPr>
          <p:sp>
            <p:nvSpPr>
              <p:cNvPr id="72" name="角丸四角形 71">
                <a:extLst>
                  <a:ext uri="{FF2B5EF4-FFF2-40B4-BE49-F238E27FC236}">
                    <a16:creationId xmlns:a16="http://schemas.microsoft.com/office/drawing/2014/main" id="{19F64CCC-6776-E94A-B95E-4A3CBDD6E3BC}"/>
                  </a:ext>
                </a:extLst>
              </p:cNvPr>
              <p:cNvSpPr/>
              <p:nvPr/>
            </p:nvSpPr>
            <p:spPr>
              <a:xfrm>
                <a:off x="-6011028" y="6108299"/>
                <a:ext cx="1901417" cy="1680336"/>
              </a:xfrm>
              <a:prstGeom prst="roundRect">
                <a:avLst/>
              </a:prstGeom>
              <a:solidFill>
                <a:srgbClr val="38D4D6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600">
                  <a:latin typeface="メイリオ" pitchFamily="50" charset="-128"/>
                  <a:ea typeface="メイリオ" pitchFamily="50" charset="-128"/>
                </a:endParaRPr>
              </a:p>
            </p:txBody>
          </p:sp>
          <p:pic>
            <p:nvPicPr>
              <p:cNvPr id="73" name="図 72">
                <a:extLst>
                  <a:ext uri="{FF2B5EF4-FFF2-40B4-BE49-F238E27FC236}">
                    <a16:creationId xmlns:a16="http://schemas.microsoft.com/office/drawing/2014/main" id="{C3B4D112-9DAB-DC4C-9A65-FD017B9981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flipH="1">
                <a:off x="-5700687" y="6422633"/>
                <a:ext cx="1240722" cy="1096470"/>
              </a:xfrm>
              <a:prstGeom prst="rect">
                <a:avLst/>
              </a:prstGeom>
            </p:spPr>
          </p:pic>
        </p:grpSp>
        <p:sp>
          <p:nvSpPr>
            <p:cNvPr id="70" name="テキスト ボックス 69">
              <a:extLst>
                <a:ext uri="{FF2B5EF4-FFF2-40B4-BE49-F238E27FC236}">
                  <a16:creationId xmlns:a16="http://schemas.microsoft.com/office/drawing/2014/main" id="{A2DC9E06-E313-7E4A-85CD-4CABABE5918F}"/>
                </a:ext>
              </a:extLst>
            </p:cNvPr>
            <p:cNvSpPr txBox="1"/>
            <p:nvPr/>
          </p:nvSpPr>
          <p:spPr>
            <a:xfrm>
              <a:off x="5729784" y="1664701"/>
              <a:ext cx="157332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880"/>
                </a:lnSpc>
              </a:pPr>
              <a:r>
                <a:rPr kumimoji="1" lang="ja-JP" altLang="en-US" sz="700">
                  <a:latin typeface="メイリオ" pitchFamily="50" charset="-128"/>
                  <a:ea typeface="メイリオ" pitchFamily="50" charset="-128"/>
                </a:rPr>
                <a:t>家づくりで大切にしたい</a:t>
              </a:r>
              <a:r>
                <a:rPr kumimoji="1" lang="ja-JP" altLang="en-US" sz="700">
                  <a:solidFill>
                    <a:srgbClr val="FF0000"/>
                  </a:solidFill>
                  <a:latin typeface="メイリオ" pitchFamily="50" charset="-128"/>
                  <a:ea typeface="メイリオ" pitchFamily="50" charset="-128"/>
                </a:rPr>
                <a:t>「住まいのビジョン」</a:t>
              </a:r>
              <a:r>
                <a:rPr kumimoji="1" lang="ja-JP" altLang="en-US" sz="700">
                  <a:latin typeface="メイリオ" pitchFamily="50" charset="-128"/>
                  <a:ea typeface="メイリオ" pitchFamily="50" charset="-128"/>
                </a:rPr>
                <a:t>を作るメニュー。</a:t>
              </a:r>
              <a:r>
                <a:rPr lang="ja-JP" altLang="en-US" sz="700">
                  <a:latin typeface="メイリオ" pitchFamily="50" charset="-128"/>
                  <a:ea typeface="メイリオ" pitchFamily="50" charset="-128"/>
                </a:rPr>
                <a:t>許可すると相談先の企業と共有でき</a:t>
              </a:r>
              <a:r>
                <a:rPr lang="ja-JP" altLang="en-US" sz="700">
                  <a:solidFill>
                    <a:srgbClr val="FF0000"/>
                  </a:solidFill>
                  <a:latin typeface="メイリオ" pitchFamily="50" charset="-128"/>
                  <a:ea typeface="メイリオ" pitchFamily="50" charset="-128"/>
                </a:rPr>
                <a:t>考えを伝える</a:t>
              </a:r>
              <a:r>
                <a:rPr lang="ja-JP" altLang="en-US" sz="700">
                  <a:latin typeface="メイリオ" pitchFamily="50" charset="-128"/>
                  <a:ea typeface="メイリオ" pitchFamily="50" charset="-128"/>
                </a:rPr>
                <a:t>のに役立ちます。</a:t>
              </a:r>
              <a:endParaRPr kumimoji="1" lang="ja-JP" altLang="en-US" sz="700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71" name="テキスト ボックス 70">
              <a:extLst>
                <a:ext uri="{FF2B5EF4-FFF2-40B4-BE49-F238E27FC236}">
                  <a16:creationId xmlns:a16="http://schemas.microsoft.com/office/drawing/2014/main" id="{74EDA99A-682B-334A-A77A-D7EA68AA2714}"/>
                </a:ext>
              </a:extLst>
            </p:cNvPr>
            <p:cNvSpPr txBox="1"/>
            <p:nvPr/>
          </p:nvSpPr>
          <p:spPr>
            <a:xfrm>
              <a:off x="6087255" y="1311820"/>
              <a:ext cx="1839860" cy="294399"/>
            </a:xfrm>
            <a:prstGeom prst="rect">
              <a:avLst/>
            </a:prstGeom>
            <a:noFill/>
          </p:spPr>
          <p:txBody>
            <a:bodyPr wrap="square" lIns="90000" rtlCol="0" anchor="ctr">
              <a:noAutofit/>
            </a:bodyPr>
            <a:lstStyle/>
            <a:p>
              <a:r>
                <a:rPr kumimoji="1" lang="ja-JP" altLang="en-US" sz="1100" b="1">
                  <a:latin typeface="メイリオ" pitchFamily="50" charset="-128"/>
                  <a:ea typeface="メイリオ" pitchFamily="50" charset="-128"/>
                </a:rPr>
                <a:t>住まいのビジョン</a:t>
              </a:r>
              <a:endParaRPr kumimoji="1" lang="en-US" altLang="ja-JP" sz="1100" b="1" dirty="0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74" name="角丸四角形 73">
              <a:extLst>
                <a:ext uri="{FF2B5EF4-FFF2-40B4-BE49-F238E27FC236}">
                  <a16:creationId xmlns:a16="http://schemas.microsoft.com/office/drawing/2014/main" id="{7C567947-FE87-8949-A900-D3D155AE2FF5}"/>
                </a:ext>
              </a:extLst>
            </p:cNvPr>
            <p:cNvSpPr/>
            <p:nvPr/>
          </p:nvSpPr>
          <p:spPr>
            <a:xfrm>
              <a:off x="8108795" y="1119058"/>
              <a:ext cx="2417943" cy="1161881"/>
            </a:xfrm>
            <a:prstGeom prst="roundRect">
              <a:avLst>
                <a:gd name="adj" fmla="val 849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138" name="円/楕円 137">
              <a:extLst>
                <a:ext uri="{FF2B5EF4-FFF2-40B4-BE49-F238E27FC236}">
                  <a16:creationId xmlns:a16="http://schemas.microsoft.com/office/drawing/2014/main" id="{7BBF6AF2-9B4C-B643-9C57-C1A46D0294DA}"/>
                </a:ext>
              </a:extLst>
            </p:cNvPr>
            <p:cNvSpPr/>
            <p:nvPr/>
          </p:nvSpPr>
          <p:spPr>
            <a:xfrm rot="20853360">
              <a:off x="6191602" y="996701"/>
              <a:ext cx="1247964" cy="275807"/>
            </a:xfrm>
            <a:prstGeom prst="ellipse">
              <a:avLst/>
            </a:prstGeom>
            <a:solidFill>
              <a:srgbClr val="FF9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ja-JP" altLang="en-US" sz="700" b="1">
                  <a:solidFill>
                    <a:schemeClr val="bg1"/>
                  </a:solidFill>
                  <a:latin typeface="メイリオ" pitchFamily="50" charset="-128"/>
                  <a:ea typeface="メイリオ" pitchFamily="50" charset="-128"/>
                </a:rPr>
                <a:t>住まいのアイデア整理</a:t>
              </a:r>
              <a:endParaRPr kumimoji="1" lang="ja-JP" altLang="en-US" sz="700" b="1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grpSp>
          <p:nvGrpSpPr>
            <p:cNvPr id="76" name="グループ化 75">
              <a:extLst>
                <a:ext uri="{FF2B5EF4-FFF2-40B4-BE49-F238E27FC236}">
                  <a16:creationId xmlns:a16="http://schemas.microsoft.com/office/drawing/2014/main" id="{256F7EF7-98AA-2345-AEE5-08376764D3ED}"/>
                </a:ext>
              </a:extLst>
            </p:cNvPr>
            <p:cNvGrpSpPr/>
            <p:nvPr/>
          </p:nvGrpSpPr>
          <p:grpSpPr>
            <a:xfrm>
              <a:off x="8218087" y="1223679"/>
              <a:ext cx="352980" cy="352980"/>
              <a:chOff x="1839003" y="11062765"/>
              <a:chExt cx="1814258" cy="1814258"/>
            </a:xfrm>
          </p:grpSpPr>
          <p:sp>
            <p:nvSpPr>
              <p:cNvPr id="79" name="角丸四角形 78">
                <a:extLst>
                  <a:ext uri="{FF2B5EF4-FFF2-40B4-BE49-F238E27FC236}">
                    <a16:creationId xmlns:a16="http://schemas.microsoft.com/office/drawing/2014/main" id="{BD37A416-175F-F140-8679-88750E07B93F}"/>
                  </a:ext>
                </a:extLst>
              </p:cNvPr>
              <p:cNvSpPr/>
              <p:nvPr/>
            </p:nvSpPr>
            <p:spPr>
              <a:xfrm>
                <a:off x="1839003" y="11062765"/>
                <a:ext cx="1814258" cy="1814258"/>
              </a:xfrm>
              <a:prstGeom prst="roundRect">
                <a:avLst/>
              </a:prstGeom>
              <a:solidFill>
                <a:srgbClr val="C00000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600">
                  <a:latin typeface="メイリオ" pitchFamily="50" charset="-128"/>
                  <a:ea typeface="メイリオ" pitchFamily="50" charset="-128"/>
                </a:endParaRPr>
              </a:p>
            </p:txBody>
          </p:sp>
          <p:pic>
            <p:nvPicPr>
              <p:cNvPr id="80" name="図 79">
                <a:extLst>
                  <a:ext uri="{FF2B5EF4-FFF2-40B4-BE49-F238E27FC236}">
                    <a16:creationId xmlns:a16="http://schemas.microsoft.com/office/drawing/2014/main" id="{40AFAAB3-6833-9B4F-98A6-013E17A849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10486" y="11471778"/>
                <a:ext cx="975798" cy="975798"/>
              </a:xfrm>
              <a:prstGeom prst="rect">
                <a:avLst/>
              </a:prstGeom>
            </p:spPr>
          </p:pic>
        </p:grpSp>
        <p:sp>
          <p:nvSpPr>
            <p:cNvPr id="77" name="テキスト ボックス 76">
              <a:extLst>
                <a:ext uri="{FF2B5EF4-FFF2-40B4-BE49-F238E27FC236}">
                  <a16:creationId xmlns:a16="http://schemas.microsoft.com/office/drawing/2014/main" id="{9C9EF04D-C5EA-F145-AB16-6DD7D41291FF}"/>
                </a:ext>
              </a:extLst>
            </p:cNvPr>
            <p:cNvSpPr txBox="1"/>
            <p:nvPr/>
          </p:nvSpPr>
          <p:spPr>
            <a:xfrm>
              <a:off x="8230800" y="1620768"/>
              <a:ext cx="151387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880"/>
                </a:lnSpc>
              </a:pPr>
              <a:r>
                <a:rPr kumimoji="1" lang="ja-JP" altLang="en-US" sz="700" dirty="0">
                  <a:latin typeface="メイリオ" pitchFamily="50" charset="-128"/>
                  <a:ea typeface="メイリオ" pitchFamily="50" charset="-128"/>
                </a:rPr>
                <a:t>住まいの</a:t>
              </a:r>
              <a:r>
                <a:rPr kumimoji="1" lang="ja-JP" altLang="en-US" sz="700" dirty="0">
                  <a:solidFill>
                    <a:srgbClr val="FF0000"/>
                  </a:solidFill>
                  <a:latin typeface="メイリオ" pitchFamily="50" charset="-128"/>
                  <a:ea typeface="メイリオ" pitchFamily="50" charset="-128"/>
                </a:rPr>
                <a:t>アイデアやイメージを整理</a:t>
              </a:r>
              <a:r>
                <a:rPr kumimoji="1" lang="ja-JP" altLang="en-US" sz="700" dirty="0">
                  <a:latin typeface="メイリオ" pitchFamily="50" charset="-128"/>
                  <a:ea typeface="メイリオ" pitchFamily="50" charset="-128"/>
                </a:rPr>
                <a:t>できます。要望リストは許可すると相談先の企業と共有でき、</a:t>
              </a:r>
              <a:r>
                <a:rPr kumimoji="1" lang="ja-JP" altLang="en-US" sz="700" dirty="0">
                  <a:solidFill>
                    <a:srgbClr val="FF0000"/>
                  </a:solidFill>
                  <a:latin typeface="メイリオ" pitchFamily="50" charset="-128"/>
                  <a:ea typeface="メイリオ" pitchFamily="50" charset="-128"/>
                </a:rPr>
                <a:t>要望の伝達</a:t>
              </a:r>
              <a:r>
                <a:rPr kumimoji="1" lang="ja-JP" altLang="en-US" sz="700" dirty="0">
                  <a:latin typeface="メイリオ" pitchFamily="50" charset="-128"/>
                  <a:ea typeface="メイリオ" pitchFamily="50" charset="-128"/>
                </a:rPr>
                <a:t>に役立ちます。</a:t>
              </a:r>
            </a:p>
          </p:txBody>
        </p:sp>
        <p:sp>
          <p:nvSpPr>
            <p:cNvPr id="78" name="テキスト ボックス 77">
              <a:extLst>
                <a:ext uri="{FF2B5EF4-FFF2-40B4-BE49-F238E27FC236}">
                  <a16:creationId xmlns:a16="http://schemas.microsoft.com/office/drawing/2014/main" id="{631889B3-910D-2D49-A73A-F232A99A68E1}"/>
                </a:ext>
              </a:extLst>
            </p:cNvPr>
            <p:cNvSpPr txBox="1"/>
            <p:nvPr/>
          </p:nvSpPr>
          <p:spPr>
            <a:xfrm>
              <a:off x="8568205" y="1295031"/>
              <a:ext cx="1700527" cy="273525"/>
            </a:xfrm>
            <a:prstGeom prst="rect">
              <a:avLst/>
            </a:prstGeom>
            <a:noFill/>
          </p:spPr>
          <p:txBody>
            <a:bodyPr wrap="square" lIns="90000" rtlCol="0" anchor="ctr">
              <a:noAutofit/>
            </a:bodyPr>
            <a:lstStyle/>
            <a:p>
              <a:r>
                <a:rPr kumimoji="1" lang="ja-JP" altLang="en-US" sz="1100" b="1">
                  <a:latin typeface="メイリオ" pitchFamily="50" charset="-128"/>
                  <a:ea typeface="メイリオ" pitchFamily="50" charset="-128"/>
                </a:rPr>
                <a:t>家づくりノート</a:t>
              </a:r>
              <a:r>
                <a:rPr kumimoji="1" lang="en-US" altLang="ja-JP" sz="400" dirty="0">
                  <a:latin typeface="メイリオ" pitchFamily="50" charset="-128"/>
                  <a:ea typeface="メイリオ" pitchFamily="50" charset="-128"/>
                </a:rPr>
                <a:t>TM</a:t>
              </a:r>
              <a:endParaRPr kumimoji="1" lang="en-US" altLang="ja-JP" sz="1100" dirty="0">
                <a:latin typeface="メイリオ" pitchFamily="50" charset="-128"/>
                <a:ea typeface="メイリオ" pitchFamily="50" charset="-128"/>
              </a:endParaRPr>
            </a:p>
          </p:txBody>
        </p:sp>
        <p:grpSp>
          <p:nvGrpSpPr>
            <p:cNvPr id="81" name="グループ化 80">
              <a:extLst>
                <a:ext uri="{FF2B5EF4-FFF2-40B4-BE49-F238E27FC236}">
                  <a16:creationId xmlns:a16="http://schemas.microsoft.com/office/drawing/2014/main" id="{42B94E41-5C88-EC45-AE7C-6948FBAB8BD8}"/>
                </a:ext>
              </a:extLst>
            </p:cNvPr>
            <p:cNvGrpSpPr/>
            <p:nvPr/>
          </p:nvGrpSpPr>
          <p:grpSpPr>
            <a:xfrm>
              <a:off x="9779404" y="980232"/>
              <a:ext cx="681343" cy="1370514"/>
              <a:chOff x="945995" y="430749"/>
              <a:chExt cx="2996060" cy="6026555"/>
            </a:xfrm>
          </p:grpSpPr>
          <p:grpSp>
            <p:nvGrpSpPr>
              <p:cNvPr id="82" name="グループ化 81">
                <a:extLst>
                  <a:ext uri="{FF2B5EF4-FFF2-40B4-BE49-F238E27FC236}">
                    <a16:creationId xmlns:a16="http://schemas.microsoft.com/office/drawing/2014/main" id="{D6863298-B27A-054E-8099-C5D13DB02A78}"/>
                  </a:ext>
                </a:extLst>
              </p:cNvPr>
              <p:cNvGrpSpPr/>
              <p:nvPr/>
            </p:nvGrpSpPr>
            <p:grpSpPr>
              <a:xfrm>
                <a:off x="945995" y="430749"/>
                <a:ext cx="2996060" cy="6026555"/>
                <a:chOff x="945995" y="430749"/>
                <a:chExt cx="2996060" cy="6026555"/>
              </a:xfrm>
            </p:grpSpPr>
            <p:pic>
              <p:nvPicPr>
                <p:cNvPr id="84" name="図 83">
                  <a:extLst>
                    <a:ext uri="{FF2B5EF4-FFF2-40B4-BE49-F238E27FC236}">
                      <a16:creationId xmlns:a16="http://schemas.microsoft.com/office/drawing/2014/main" id="{F8D35DC5-D28D-094D-8E8A-56D8C8CE6C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EFFFF"/>
                    </a:clrFrom>
                    <a:clrTo>
                      <a:srgbClr val="FE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945995" y="430749"/>
                  <a:ext cx="2996060" cy="6026555"/>
                </a:xfrm>
                <a:prstGeom prst="rect">
                  <a:avLst/>
                </a:prstGeom>
              </p:spPr>
            </p:pic>
            <p:pic>
              <p:nvPicPr>
                <p:cNvPr id="85" name="図 84">
                  <a:extLst>
                    <a:ext uri="{FF2B5EF4-FFF2-40B4-BE49-F238E27FC236}">
                      <a16:creationId xmlns:a16="http://schemas.microsoft.com/office/drawing/2014/main" id="{D0307BE3-FF21-E442-878F-933C94428BF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092200" y="936266"/>
                  <a:ext cx="2700338" cy="316535"/>
                </a:xfrm>
                <a:prstGeom prst="rect">
                  <a:avLst/>
                </a:prstGeom>
              </p:spPr>
            </p:pic>
          </p:grpSp>
          <p:pic>
            <p:nvPicPr>
              <p:cNvPr id="83" name="図 82">
                <a:extLst>
                  <a:ext uri="{FF2B5EF4-FFF2-40B4-BE49-F238E27FC236}">
                    <a16:creationId xmlns:a16="http://schemas.microsoft.com/office/drawing/2014/main" id="{21C0DBD0-74D0-8E49-9A5C-7CF64E4A884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92199" y="1248228"/>
                <a:ext cx="2700339" cy="4573587"/>
              </a:xfrm>
              <a:prstGeom prst="rect">
                <a:avLst/>
              </a:prstGeom>
            </p:spPr>
          </p:pic>
        </p:grpSp>
        <p:sp>
          <p:nvSpPr>
            <p:cNvPr id="93" name="角丸四角形 92">
              <a:extLst>
                <a:ext uri="{FF2B5EF4-FFF2-40B4-BE49-F238E27FC236}">
                  <a16:creationId xmlns:a16="http://schemas.microsoft.com/office/drawing/2014/main" id="{276D686B-1177-354A-8BFE-B6259272104A}"/>
                </a:ext>
              </a:extLst>
            </p:cNvPr>
            <p:cNvSpPr/>
            <p:nvPr/>
          </p:nvSpPr>
          <p:spPr>
            <a:xfrm>
              <a:off x="5647547" y="2451365"/>
              <a:ext cx="2420331" cy="1176370"/>
            </a:xfrm>
            <a:prstGeom prst="roundRect">
              <a:avLst>
                <a:gd name="adj" fmla="val 8499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86" name="角丸四角形 85">
              <a:extLst>
                <a:ext uri="{FF2B5EF4-FFF2-40B4-BE49-F238E27FC236}">
                  <a16:creationId xmlns:a16="http://schemas.microsoft.com/office/drawing/2014/main" id="{004B58E4-26A6-0D4E-8A5C-1219E1E9867E}"/>
                </a:ext>
              </a:extLst>
            </p:cNvPr>
            <p:cNvSpPr/>
            <p:nvPr/>
          </p:nvSpPr>
          <p:spPr>
            <a:xfrm>
              <a:off x="8108286" y="2450326"/>
              <a:ext cx="2420754" cy="1172197"/>
            </a:xfrm>
            <a:prstGeom prst="roundRect">
              <a:avLst>
                <a:gd name="adj" fmla="val 8499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メイリオ" pitchFamily="50" charset="-128"/>
                <a:ea typeface="メイリオ" pitchFamily="50" charset="-128"/>
              </a:endParaRPr>
            </a:p>
          </p:txBody>
        </p:sp>
        <p:grpSp>
          <p:nvGrpSpPr>
            <p:cNvPr id="88" name="グループ化 87">
              <a:extLst>
                <a:ext uri="{FF2B5EF4-FFF2-40B4-BE49-F238E27FC236}">
                  <a16:creationId xmlns:a16="http://schemas.microsoft.com/office/drawing/2014/main" id="{469C7CE2-667E-ED4F-8731-E18D7FD051F4}"/>
                </a:ext>
              </a:extLst>
            </p:cNvPr>
            <p:cNvGrpSpPr/>
            <p:nvPr/>
          </p:nvGrpSpPr>
          <p:grpSpPr>
            <a:xfrm>
              <a:off x="8996911" y="2553641"/>
              <a:ext cx="371225" cy="352980"/>
              <a:chOff x="556758" y="13032179"/>
              <a:chExt cx="1908033" cy="1814258"/>
            </a:xfrm>
          </p:grpSpPr>
          <p:sp>
            <p:nvSpPr>
              <p:cNvPr id="91" name="角丸四角形 90">
                <a:extLst>
                  <a:ext uri="{FF2B5EF4-FFF2-40B4-BE49-F238E27FC236}">
                    <a16:creationId xmlns:a16="http://schemas.microsoft.com/office/drawing/2014/main" id="{9B466593-F82B-9D48-AE6B-7667DB9C9B57}"/>
                  </a:ext>
                </a:extLst>
              </p:cNvPr>
              <p:cNvSpPr/>
              <p:nvPr/>
            </p:nvSpPr>
            <p:spPr>
              <a:xfrm>
                <a:off x="556758" y="13032179"/>
                <a:ext cx="1908033" cy="1814258"/>
              </a:xfrm>
              <a:prstGeom prst="roundRect">
                <a:avLst/>
              </a:prstGeom>
              <a:solidFill>
                <a:schemeClr val="accent1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600">
                  <a:latin typeface="メイリオ" pitchFamily="50" charset="-128"/>
                  <a:ea typeface="メイリオ" pitchFamily="50" charset="-128"/>
                </a:endParaRPr>
              </a:p>
            </p:txBody>
          </p:sp>
          <p:pic>
            <p:nvPicPr>
              <p:cNvPr id="92" name="図 91">
                <a:extLst>
                  <a:ext uri="{FF2B5EF4-FFF2-40B4-BE49-F238E27FC236}">
                    <a16:creationId xmlns:a16="http://schemas.microsoft.com/office/drawing/2014/main" id="{DC2A6135-1D55-E848-B633-7ED48BC2D9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5784" y="13365082"/>
                <a:ext cx="1212797" cy="1153198"/>
              </a:xfrm>
              <a:prstGeom prst="rect">
                <a:avLst/>
              </a:prstGeom>
            </p:spPr>
          </p:pic>
        </p:grpSp>
        <p:sp>
          <p:nvSpPr>
            <p:cNvPr id="89" name="テキスト ボックス 88">
              <a:extLst>
                <a:ext uri="{FF2B5EF4-FFF2-40B4-BE49-F238E27FC236}">
                  <a16:creationId xmlns:a16="http://schemas.microsoft.com/office/drawing/2014/main" id="{5F5FCD09-0768-5748-99ED-D228704F52C2}"/>
                </a:ext>
              </a:extLst>
            </p:cNvPr>
            <p:cNvSpPr txBox="1"/>
            <p:nvPr/>
          </p:nvSpPr>
          <p:spPr>
            <a:xfrm>
              <a:off x="8928255" y="2957395"/>
              <a:ext cx="156294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880"/>
                </a:lnSpc>
              </a:pPr>
              <a:r>
                <a:rPr kumimoji="1" lang="ja-JP" altLang="en-US" sz="700">
                  <a:latin typeface="メイリオ" pitchFamily="50" charset="-128"/>
                  <a:ea typeface="メイリオ" pitchFamily="50" charset="-128"/>
                </a:rPr>
                <a:t>依頼先の企業から設計図書などを共有でき、</a:t>
              </a:r>
              <a:r>
                <a:rPr kumimoji="1" lang="ja-JP" altLang="en-US" sz="700">
                  <a:solidFill>
                    <a:srgbClr val="FF0000"/>
                  </a:solidFill>
                  <a:latin typeface="メイリオ" pitchFamily="50" charset="-128"/>
                  <a:ea typeface="メイリオ" pitchFamily="50" charset="-128"/>
                </a:rPr>
                <a:t>いつでもどこでも</a:t>
              </a:r>
              <a:r>
                <a:rPr kumimoji="1" lang="ja-JP" altLang="en-US" sz="700">
                  <a:latin typeface="メイリオ" pitchFamily="50" charset="-128"/>
                  <a:ea typeface="メイリオ" pitchFamily="50" charset="-128"/>
                </a:rPr>
                <a:t>最新図を確認でき、快適な家づくりをサポートします。</a:t>
              </a:r>
            </a:p>
          </p:txBody>
        </p:sp>
        <p:sp>
          <p:nvSpPr>
            <p:cNvPr id="90" name="テキスト ボックス 89">
              <a:extLst>
                <a:ext uri="{FF2B5EF4-FFF2-40B4-BE49-F238E27FC236}">
                  <a16:creationId xmlns:a16="http://schemas.microsoft.com/office/drawing/2014/main" id="{4E08CC85-859E-F449-8FB9-E986F6B05068}"/>
                </a:ext>
              </a:extLst>
            </p:cNvPr>
            <p:cNvSpPr txBox="1"/>
            <p:nvPr/>
          </p:nvSpPr>
          <p:spPr>
            <a:xfrm>
              <a:off x="9402336" y="2631657"/>
              <a:ext cx="1160147" cy="273525"/>
            </a:xfrm>
            <a:prstGeom prst="rect">
              <a:avLst/>
            </a:prstGeom>
            <a:noFill/>
          </p:spPr>
          <p:txBody>
            <a:bodyPr wrap="square" lIns="90000" rtlCol="0" anchor="ctr">
              <a:noAutofit/>
            </a:bodyPr>
            <a:lstStyle/>
            <a:p>
              <a:r>
                <a:rPr kumimoji="1" lang="ja-JP" altLang="en-US" sz="1100" b="1">
                  <a:latin typeface="メイリオ" pitchFamily="50" charset="-128"/>
                  <a:ea typeface="メイリオ" pitchFamily="50" charset="-128"/>
                </a:rPr>
                <a:t>設計図書</a:t>
              </a:r>
              <a:endParaRPr kumimoji="1" lang="en-US" altLang="ja-JP" sz="1100" b="1" dirty="0">
                <a:latin typeface="メイリオ" pitchFamily="50" charset="-128"/>
                <a:ea typeface="メイリオ" pitchFamily="50" charset="-128"/>
              </a:endParaRPr>
            </a:p>
          </p:txBody>
        </p:sp>
        <p:grpSp>
          <p:nvGrpSpPr>
            <p:cNvPr id="95" name="グループ化 94">
              <a:extLst>
                <a:ext uri="{FF2B5EF4-FFF2-40B4-BE49-F238E27FC236}">
                  <a16:creationId xmlns:a16="http://schemas.microsoft.com/office/drawing/2014/main" id="{65F89636-1EBE-1B4D-8BDF-08BBF5E06DD4}"/>
                </a:ext>
              </a:extLst>
            </p:cNvPr>
            <p:cNvGrpSpPr/>
            <p:nvPr/>
          </p:nvGrpSpPr>
          <p:grpSpPr>
            <a:xfrm>
              <a:off x="6586273" y="2546107"/>
              <a:ext cx="352980" cy="355193"/>
              <a:chOff x="-498892" y="12280095"/>
              <a:chExt cx="1814258" cy="1613312"/>
            </a:xfrm>
          </p:grpSpPr>
          <p:sp>
            <p:nvSpPr>
              <p:cNvPr id="98" name="角丸四角形 97">
                <a:extLst>
                  <a:ext uri="{FF2B5EF4-FFF2-40B4-BE49-F238E27FC236}">
                    <a16:creationId xmlns:a16="http://schemas.microsoft.com/office/drawing/2014/main" id="{4C740670-A3D6-4841-984B-FFB4FF4AF9A2}"/>
                  </a:ext>
                </a:extLst>
              </p:cNvPr>
              <p:cNvSpPr/>
              <p:nvPr/>
            </p:nvSpPr>
            <p:spPr>
              <a:xfrm>
                <a:off x="-498892" y="12280095"/>
                <a:ext cx="1814258" cy="1613312"/>
              </a:xfrm>
              <a:prstGeom prst="roundRect">
                <a:avLst/>
              </a:prstGeom>
              <a:solidFill>
                <a:srgbClr val="FF2600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600">
                  <a:latin typeface="メイリオ" pitchFamily="50" charset="-128"/>
                  <a:ea typeface="メイリオ" pitchFamily="50" charset="-128"/>
                </a:endParaRPr>
              </a:p>
            </p:txBody>
          </p:sp>
          <p:pic>
            <p:nvPicPr>
              <p:cNvPr id="99" name="図 98">
                <a:extLst>
                  <a:ext uri="{FF2B5EF4-FFF2-40B4-BE49-F238E27FC236}">
                    <a16:creationId xmlns:a16="http://schemas.microsoft.com/office/drawing/2014/main" id="{906F3E0A-8767-934B-929C-BC15D05833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152600" y="12629890"/>
                <a:ext cx="1124955" cy="1000352"/>
              </a:xfrm>
              <a:prstGeom prst="rect">
                <a:avLst/>
              </a:prstGeom>
            </p:spPr>
          </p:pic>
        </p:grpSp>
        <p:sp>
          <p:nvSpPr>
            <p:cNvPr id="96" name="テキスト ボックス 95">
              <a:extLst>
                <a:ext uri="{FF2B5EF4-FFF2-40B4-BE49-F238E27FC236}">
                  <a16:creationId xmlns:a16="http://schemas.microsoft.com/office/drawing/2014/main" id="{0B6EFB60-E634-C842-9E4E-D021D3F37150}"/>
                </a:ext>
              </a:extLst>
            </p:cNvPr>
            <p:cNvSpPr txBox="1"/>
            <p:nvPr/>
          </p:nvSpPr>
          <p:spPr>
            <a:xfrm>
              <a:off x="6437538" y="2991714"/>
              <a:ext cx="158733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880"/>
                </a:lnSpc>
              </a:pPr>
              <a:r>
                <a:rPr kumimoji="1" lang="ja-JP" altLang="en-US" sz="700">
                  <a:latin typeface="メイリオ" pitchFamily="50" charset="-128"/>
                  <a:ea typeface="メイリオ" pitchFamily="50" charset="-128"/>
                </a:rPr>
                <a:t>打合せ記録をアプリで共有。こちらの考えがキチンと伝わっているか？をいつでもどこでも確認でき、家づくりの不安を解消します。</a:t>
              </a:r>
            </a:p>
          </p:txBody>
        </p:sp>
        <p:sp>
          <p:nvSpPr>
            <p:cNvPr id="97" name="テキスト ボックス 96">
              <a:extLst>
                <a:ext uri="{FF2B5EF4-FFF2-40B4-BE49-F238E27FC236}">
                  <a16:creationId xmlns:a16="http://schemas.microsoft.com/office/drawing/2014/main" id="{DA6030A3-796B-3445-A5E7-B0B6F411F6CF}"/>
                </a:ext>
              </a:extLst>
            </p:cNvPr>
            <p:cNvSpPr txBox="1"/>
            <p:nvPr/>
          </p:nvSpPr>
          <p:spPr>
            <a:xfrm>
              <a:off x="6936534" y="2623109"/>
              <a:ext cx="990581" cy="309522"/>
            </a:xfrm>
            <a:prstGeom prst="rect">
              <a:avLst/>
            </a:prstGeom>
            <a:noFill/>
          </p:spPr>
          <p:txBody>
            <a:bodyPr wrap="square" lIns="90000" rtlCol="0" anchor="ctr">
              <a:noAutofit/>
            </a:bodyPr>
            <a:lstStyle/>
            <a:p>
              <a:r>
                <a:rPr lang="ja-JP" altLang="en-US" sz="1100" b="1">
                  <a:latin typeface="メイリオ" pitchFamily="50" charset="-128"/>
                  <a:ea typeface="メイリオ" pitchFamily="50" charset="-128"/>
                </a:rPr>
                <a:t>打合せ記録</a:t>
              </a:r>
              <a:endParaRPr kumimoji="1" lang="en-US" altLang="ja-JP" sz="1100" b="1" dirty="0">
                <a:latin typeface="メイリオ" pitchFamily="50" charset="-128"/>
                <a:ea typeface="メイリオ" pitchFamily="50" charset="-128"/>
              </a:endParaRPr>
            </a:p>
          </p:txBody>
        </p:sp>
        <p:grpSp>
          <p:nvGrpSpPr>
            <p:cNvPr id="100" name="グループ化 99">
              <a:extLst>
                <a:ext uri="{FF2B5EF4-FFF2-40B4-BE49-F238E27FC236}">
                  <a16:creationId xmlns:a16="http://schemas.microsoft.com/office/drawing/2014/main" id="{57FEEF78-B49C-3648-BDA2-D7DFBA1A4D62}"/>
                </a:ext>
              </a:extLst>
            </p:cNvPr>
            <p:cNvGrpSpPr/>
            <p:nvPr/>
          </p:nvGrpSpPr>
          <p:grpSpPr>
            <a:xfrm>
              <a:off x="5721880" y="2315001"/>
              <a:ext cx="682905" cy="1373657"/>
              <a:chOff x="6239381" y="389958"/>
              <a:chExt cx="2996060" cy="6026555"/>
            </a:xfrm>
          </p:grpSpPr>
          <p:grpSp>
            <p:nvGrpSpPr>
              <p:cNvPr id="101" name="グループ化 100">
                <a:extLst>
                  <a:ext uri="{FF2B5EF4-FFF2-40B4-BE49-F238E27FC236}">
                    <a16:creationId xmlns:a16="http://schemas.microsoft.com/office/drawing/2014/main" id="{46AEA1EE-4490-1244-96E2-1001A065D682}"/>
                  </a:ext>
                </a:extLst>
              </p:cNvPr>
              <p:cNvGrpSpPr/>
              <p:nvPr/>
            </p:nvGrpSpPr>
            <p:grpSpPr>
              <a:xfrm>
                <a:off x="6239381" y="389958"/>
                <a:ext cx="2996060" cy="6026555"/>
                <a:chOff x="945995" y="430749"/>
                <a:chExt cx="2996060" cy="6026555"/>
              </a:xfrm>
            </p:grpSpPr>
            <p:pic>
              <p:nvPicPr>
                <p:cNvPr id="104" name="図 103">
                  <a:extLst>
                    <a:ext uri="{FF2B5EF4-FFF2-40B4-BE49-F238E27FC236}">
                      <a16:creationId xmlns:a16="http://schemas.microsoft.com/office/drawing/2014/main" id="{223180AA-3686-2A4A-B17F-D7DA086840B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EFFFF"/>
                    </a:clrFrom>
                    <a:clrTo>
                      <a:srgbClr val="FE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945995" y="430749"/>
                  <a:ext cx="2996060" cy="6026555"/>
                </a:xfrm>
                <a:prstGeom prst="rect">
                  <a:avLst/>
                </a:prstGeom>
              </p:spPr>
            </p:pic>
            <p:pic>
              <p:nvPicPr>
                <p:cNvPr id="105" name="図 104">
                  <a:extLst>
                    <a:ext uri="{FF2B5EF4-FFF2-40B4-BE49-F238E27FC236}">
                      <a16:creationId xmlns:a16="http://schemas.microsoft.com/office/drawing/2014/main" id="{9C4A58F5-F272-414F-9A3E-B6CD6DB227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092200" y="936266"/>
                  <a:ext cx="2700338" cy="316535"/>
                </a:xfrm>
                <a:prstGeom prst="rect">
                  <a:avLst/>
                </a:prstGeom>
              </p:spPr>
            </p:pic>
          </p:grpSp>
          <p:pic>
            <p:nvPicPr>
              <p:cNvPr id="102" name="図 101">
                <a:extLst>
                  <a:ext uri="{FF2B5EF4-FFF2-40B4-BE49-F238E27FC236}">
                    <a16:creationId xmlns:a16="http://schemas.microsoft.com/office/drawing/2014/main" id="{8CC58DF5-859B-184D-A8F1-0322087DB5B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385586" y="1207437"/>
                <a:ext cx="2701944" cy="4573587"/>
              </a:xfrm>
              <a:prstGeom prst="rect">
                <a:avLst/>
              </a:prstGeom>
            </p:spPr>
          </p:pic>
          <p:pic>
            <p:nvPicPr>
              <p:cNvPr id="103" name="図 102">
                <a:extLst>
                  <a:ext uri="{FF2B5EF4-FFF2-40B4-BE49-F238E27FC236}">
                    <a16:creationId xmlns:a16="http://schemas.microsoft.com/office/drawing/2014/main" id="{38DEFAEC-C963-FE45-AE75-BCAA317A68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383980" y="1212010"/>
                <a:ext cx="2701944" cy="4573587"/>
              </a:xfrm>
              <a:prstGeom prst="rect">
                <a:avLst/>
              </a:prstGeom>
            </p:spPr>
          </p:pic>
        </p:grpSp>
        <p:sp>
          <p:nvSpPr>
            <p:cNvPr id="106" name="円/楕円 105">
              <a:extLst>
                <a:ext uri="{FF2B5EF4-FFF2-40B4-BE49-F238E27FC236}">
                  <a16:creationId xmlns:a16="http://schemas.microsoft.com/office/drawing/2014/main" id="{1C4E5401-68DD-384D-923E-927F9D117695}"/>
                </a:ext>
              </a:extLst>
            </p:cNvPr>
            <p:cNvSpPr/>
            <p:nvPr/>
          </p:nvSpPr>
          <p:spPr>
            <a:xfrm rot="20853360">
              <a:off x="7165356" y="2348915"/>
              <a:ext cx="1161907" cy="260039"/>
            </a:xfrm>
            <a:prstGeom prst="ellipse">
              <a:avLst/>
            </a:prstGeom>
            <a:solidFill>
              <a:srgbClr val="043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ja-JP" altLang="en-US" sz="800" b="1">
                  <a:solidFill>
                    <a:schemeClr val="bg1"/>
                  </a:solidFill>
                  <a:latin typeface="メイリオ" pitchFamily="50" charset="-128"/>
                  <a:ea typeface="メイリオ" pitchFamily="50" charset="-128"/>
                </a:rPr>
                <a:t>情報</a:t>
              </a:r>
              <a:r>
                <a:rPr kumimoji="1" lang="ja-JP" altLang="en-US" sz="800" b="1">
                  <a:solidFill>
                    <a:schemeClr val="bg1"/>
                  </a:solidFill>
                  <a:latin typeface="メイリオ" pitchFamily="50" charset="-128"/>
                  <a:ea typeface="メイリオ" pitchFamily="50" charset="-128"/>
                </a:rPr>
                <a:t>、図面共有</a:t>
              </a:r>
            </a:p>
          </p:txBody>
        </p:sp>
        <p:sp>
          <p:nvSpPr>
            <p:cNvPr id="112" name="角丸四角形 111">
              <a:extLst>
                <a:ext uri="{FF2B5EF4-FFF2-40B4-BE49-F238E27FC236}">
                  <a16:creationId xmlns:a16="http://schemas.microsoft.com/office/drawing/2014/main" id="{72D084CF-0C85-3C4F-8728-72BADFE3BF0F}"/>
                </a:ext>
              </a:extLst>
            </p:cNvPr>
            <p:cNvSpPr/>
            <p:nvPr/>
          </p:nvSpPr>
          <p:spPr>
            <a:xfrm>
              <a:off x="5647547" y="3807961"/>
              <a:ext cx="2420330" cy="1165938"/>
            </a:xfrm>
            <a:prstGeom prst="roundRect">
              <a:avLst>
                <a:gd name="adj" fmla="val 8499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メイリオ" pitchFamily="50" charset="-128"/>
                <a:ea typeface="メイリオ" pitchFamily="50" charset="-128"/>
              </a:endParaRPr>
            </a:p>
          </p:txBody>
        </p:sp>
        <p:grpSp>
          <p:nvGrpSpPr>
            <p:cNvPr id="114" name="グループ化 113">
              <a:extLst>
                <a:ext uri="{FF2B5EF4-FFF2-40B4-BE49-F238E27FC236}">
                  <a16:creationId xmlns:a16="http://schemas.microsoft.com/office/drawing/2014/main" id="{79993C54-56DD-BE4D-A632-87072A5826E5}"/>
                </a:ext>
              </a:extLst>
            </p:cNvPr>
            <p:cNvGrpSpPr/>
            <p:nvPr/>
          </p:nvGrpSpPr>
          <p:grpSpPr>
            <a:xfrm>
              <a:off x="5740369" y="3922043"/>
              <a:ext cx="352980" cy="363497"/>
              <a:chOff x="4620627" y="17184522"/>
              <a:chExt cx="1814258" cy="1695402"/>
            </a:xfrm>
          </p:grpSpPr>
          <p:sp>
            <p:nvSpPr>
              <p:cNvPr id="117" name="角丸四角形 116">
                <a:extLst>
                  <a:ext uri="{FF2B5EF4-FFF2-40B4-BE49-F238E27FC236}">
                    <a16:creationId xmlns:a16="http://schemas.microsoft.com/office/drawing/2014/main" id="{9279ECBE-1F22-6940-9744-58EA228930F6}"/>
                  </a:ext>
                </a:extLst>
              </p:cNvPr>
              <p:cNvSpPr/>
              <p:nvPr/>
            </p:nvSpPr>
            <p:spPr>
              <a:xfrm>
                <a:off x="4620627" y="17184522"/>
                <a:ext cx="1814258" cy="1695402"/>
              </a:xfrm>
              <a:prstGeom prst="roundRect">
                <a:avLst/>
              </a:prstGeom>
              <a:solidFill>
                <a:srgbClr val="00A500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600">
                  <a:latin typeface="メイリオ" pitchFamily="50" charset="-128"/>
                  <a:ea typeface="メイリオ" pitchFamily="50" charset="-128"/>
                </a:endParaRPr>
              </a:p>
            </p:txBody>
          </p:sp>
          <p:pic>
            <p:nvPicPr>
              <p:cNvPr id="118" name="図 117">
                <a:extLst>
                  <a:ext uri="{FF2B5EF4-FFF2-40B4-BE49-F238E27FC236}">
                    <a16:creationId xmlns:a16="http://schemas.microsoft.com/office/drawing/2014/main" id="{C8CA21C5-5602-174A-BBA1-B07381620E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912464" y="17463882"/>
                <a:ext cx="1258696" cy="1176229"/>
              </a:xfrm>
              <a:prstGeom prst="rect">
                <a:avLst/>
              </a:prstGeom>
            </p:spPr>
          </p:pic>
        </p:grpSp>
        <p:sp>
          <p:nvSpPr>
            <p:cNvPr id="115" name="テキスト ボックス 114">
              <a:extLst>
                <a:ext uri="{FF2B5EF4-FFF2-40B4-BE49-F238E27FC236}">
                  <a16:creationId xmlns:a16="http://schemas.microsoft.com/office/drawing/2014/main" id="{F3AA3E2B-C50B-C24F-B16F-3542538C15B3}"/>
                </a:ext>
              </a:extLst>
            </p:cNvPr>
            <p:cNvSpPr txBox="1"/>
            <p:nvPr/>
          </p:nvSpPr>
          <p:spPr>
            <a:xfrm>
              <a:off x="5653144" y="4358372"/>
              <a:ext cx="1599617" cy="43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880"/>
                </a:lnSpc>
              </a:pPr>
              <a:r>
                <a:rPr kumimoji="1" lang="ja-JP" altLang="en-US" sz="700">
                  <a:latin typeface="メイリオ" pitchFamily="50" charset="-128"/>
                  <a:ea typeface="メイリオ" pitchFamily="50" charset="-128"/>
                </a:rPr>
                <a:t>繋がった企業スタッフとチャット。プライベートの</a:t>
              </a:r>
              <a:r>
                <a:rPr kumimoji="1" lang="en-US" altLang="ja-JP" sz="700" dirty="0">
                  <a:latin typeface="メイリオ" pitchFamily="50" charset="-128"/>
                  <a:ea typeface="メイリオ" pitchFamily="50" charset="-128"/>
                </a:rPr>
                <a:t>SNS</a:t>
              </a:r>
              <a:r>
                <a:rPr kumimoji="1" lang="ja-JP" altLang="en-US" sz="700">
                  <a:latin typeface="メイリオ" pitchFamily="50" charset="-128"/>
                  <a:ea typeface="メイリオ" pitchFamily="50" charset="-128"/>
                </a:rPr>
                <a:t>と区別し、家づくりの会話を管理できます。</a:t>
              </a:r>
              <a:endParaRPr kumimoji="1" lang="en-US" altLang="ja-JP" sz="700" dirty="0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116" name="テキスト ボックス 115">
              <a:extLst>
                <a:ext uri="{FF2B5EF4-FFF2-40B4-BE49-F238E27FC236}">
                  <a16:creationId xmlns:a16="http://schemas.microsoft.com/office/drawing/2014/main" id="{7CC5D9A3-BC2D-CD41-811D-34C8C6360583}"/>
                </a:ext>
              </a:extLst>
            </p:cNvPr>
            <p:cNvSpPr txBox="1"/>
            <p:nvPr/>
          </p:nvSpPr>
          <p:spPr>
            <a:xfrm>
              <a:off x="6083372" y="3999414"/>
              <a:ext cx="907457" cy="301421"/>
            </a:xfrm>
            <a:prstGeom prst="rect">
              <a:avLst/>
            </a:prstGeom>
            <a:noFill/>
          </p:spPr>
          <p:txBody>
            <a:bodyPr wrap="square" lIns="90000" rtlCol="0" anchor="ctr">
              <a:noAutofit/>
            </a:bodyPr>
            <a:lstStyle/>
            <a:p>
              <a:r>
                <a:rPr kumimoji="1" lang="ja-JP" altLang="en-US" sz="1100" b="1">
                  <a:latin typeface="メイリオ" pitchFamily="50" charset="-128"/>
                  <a:ea typeface="メイリオ" pitchFamily="50" charset="-128"/>
                </a:rPr>
                <a:t>トーク</a:t>
              </a:r>
              <a:endParaRPr kumimoji="1" lang="en-US" altLang="ja-JP" sz="1100" b="1" dirty="0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124" name="角丸四角形 123">
              <a:extLst>
                <a:ext uri="{FF2B5EF4-FFF2-40B4-BE49-F238E27FC236}">
                  <a16:creationId xmlns:a16="http://schemas.microsoft.com/office/drawing/2014/main" id="{DE01A6FE-A5A5-B043-99A5-9130CF6B0F85}"/>
                </a:ext>
              </a:extLst>
            </p:cNvPr>
            <p:cNvSpPr/>
            <p:nvPr/>
          </p:nvSpPr>
          <p:spPr>
            <a:xfrm>
              <a:off x="8108273" y="3804150"/>
              <a:ext cx="2420332" cy="1164227"/>
            </a:xfrm>
            <a:prstGeom prst="roundRect">
              <a:avLst>
                <a:gd name="adj" fmla="val 8499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メイリオ" pitchFamily="50" charset="-128"/>
                <a:ea typeface="メイリオ" pitchFamily="50" charset="-128"/>
              </a:endParaRPr>
            </a:p>
          </p:txBody>
        </p:sp>
        <p:grpSp>
          <p:nvGrpSpPr>
            <p:cNvPr id="126" name="グループ化 125">
              <a:extLst>
                <a:ext uri="{FF2B5EF4-FFF2-40B4-BE49-F238E27FC236}">
                  <a16:creationId xmlns:a16="http://schemas.microsoft.com/office/drawing/2014/main" id="{B7FF6BFC-6C35-3D46-B551-B996EE709292}"/>
                </a:ext>
              </a:extLst>
            </p:cNvPr>
            <p:cNvGrpSpPr/>
            <p:nvPr/>
          </p:nvGrpSpPr>
          <p:grpSpPr>
            <a:xfrm>
              <a:off x="8221964" y="3925739"/>
              <a:ext cx="348469" cy="348468"/>
              <a:chOff x="464322" y="17779377"/>
              <a:chExt cx="1000854" cy="1000854"/>
            </a:xfrm>
          </p:grpSpPr>
          <p:sp>
            <p:nvSpPr>
              <p:cNvPr id="129" name="円/楕円 128">
                <a:extLst>
                  <a:ext uri="{FF2B5EF4-FFF2-40B4-BE49-F238E27FC236}">
                    <a16:creationId xmlns:a16="http://schemas.microsoft.com/office/drawing/2014/main" id="{B6F7B891-8935-AD48-9BAF-867145F4A7C5}"/>
                  </a:ext>
                </a:extLst>
              </p:cNvPr>
              <p:cNvSpPr/>
              <p:nvPr/>
            </p:nvSpPr>
            <p:spPr>
              <a:xfrm>
                <a:off x="464322" y="17779377"/>
                <a:ext cx="1000854" cy="1000854"/>
              </a:xfrm>
              <a:prstGeom prst="ellipse">
                <a:avLst/>
              </a:prstGeom>
              <a:solidFill>
                <a:srgbClr val="FF7C00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600">
                  <a:latin typeface="メイリオ" pitchFamily="50" charset="-128"/>
                  <a:ea typeface="メイリオ" pitchFamily="50" charset="-128"/>
                </a:endParaRPr>
              </a:p>
            </p:txBody>
          </p:sp>
          <p:pic>
            <p:nvPicPr>
              <p:cNvPr id="130" name="図 129">
                <a:extLst>
                  <a:ext uri="{FF2B5EF4-FFF2-40B4-BE49-F238E27FC236}">
                    <a16:creationId xmlns:a16="http://schemas.microsoft.com/office/drawing/2014/main" id="{C300444D-E765-C746-9405-518BE23A14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3425" y="17887636"/>
                <a:ext cx="714088" cy="714088"/>
              </a:xfrm>
              <a:prstGeom prst="rect">
                <a:avLst/>
              </a:prstGeom>
            </p:spPr>
          </p:pic>
        </p:grpSp>
        <p:sp>
          <p:nvSpPr>
            <p:cNvPr id="127" name="テキスト ボックス 126">
              <a:extLst>
                <a:ext uri="{FF2B5EF4-FFF2-40B4-BE49-F238E27FC236}">
                  <a16:creationId xmlns:a16="http://schemas.microsoft.com/office/drawing/2014/main" id="{D2D42B8A-A0FB-B44E-BC95-C5B4E3A02AA2}"/>
                </a:ext>
              </a:extLst>
            </p:cNvPr>
            <p:cNvSpPr txBox="1"/>
            <p:nvPr/>
          </p:nvSpPr>
          <p:spPr>
            <a:xfrm>
              <a:off x="8215887" y="4319944"/>
              <a:ext cx="152878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880"/>
                </a:lnSpc>
              </a:pPr>
              <a:r>
                <a:rPr kumimoji="1" lang="ja-JP" altLang="en-US" sz="700">
                  <a:latin typeface="メイリオ" pitchFamily="50" charset="-128"/>
                  <a:ea typeface="メイリオ" pitchFamily="50" charset="-128"/>
                </a:rPr>
                <a:t>繋がった企業、担当者の連絡先が表示され、その都度アドレス帳や名刺を</a:t>
              </a:r>
              <a:r>
                <a:rPr kumimoji="1" lang="ja-JP" altLang="en-US" sz="700">
                  <a:solidFill>
                    <a:srgbClr val="FF0000"/>
                  </a:solidFill>
                  <a:latin typeface="メイリオ" pitchFamily="50" charset="-128"/>
                  <a:ea typeface="メイリオ" pitchFamily="50" charset="-128"/>
                </a:rPr>
                <a:t>探すことなく</a:t>
              </a:r>
              <a:r>
                <a:rPr kumimoji="1" lang="ja-JP" altLang="en-US" sz="700">
                  <a:latin typeface="メイリオ" pitchFamily="50" charset="-128"/>
                  <a:ea typeface="メイリオ" pitchFamily="50" charset="-128"/>
                </a:rPr>
                <a:t>、電話やメールによる連絡を取れます。</a:t>
              </a:r>
            </a:p>
          </p:txBody>
        </p:sp>
        <p:sp>
          <p:nvSpPr>
            <p:cNvPr id="128" name="テキスト ボックス 127">
              <a:extLst>
                <a:ext uri="{FF2B5EF4-FFF2-40B4-BE49-F238E27FC236}">
                  <a16:creationId xmlns:a16="http://schemas.microsoft.com/office/drawing/2014/main" id="{CCF2B36A-D690-D64E-90FE-4CE95EDEAB85}"/>
                </a:ext>
              </a:extLst>
            </p:cNvPr>
            <p:cNvSpPr txBox="1"/>
            <p:nvPr/>
          </p:nvSpPr>
          <p:spPr>
            <a:xfrm>
              <a:off x="8592678" y="3994208"/>
              <a:ext cx="645328" cy="273524"/>
            </a:xfrm>
            <a:prstGeom prst="rect">
              <a:avLst/>
            </a:prstGeom>
            <a:noFill/>
          </p:spPr>
          <p:txBody>
            <a:bodyPr wrap="square" lIns="90000" rtlCol="0" anchor="ctr">
              <a:noAutofit/>
            </a:bodyPr>
            <a:lstStyle/>
            <a:p>
              <a:r>
                <a:rPr kumimoji="1" lang="ja-JP" altLang="en-US" sz="1100" b="1">
                  <a:latin typeface="メイリオ" pitchFamily="50" charset="-128"/>
                  <a:ea typeface="メイリオ" pitchFamily="50" charset="-128"/>
                </a:rPr>
                <a:t>発信</a:t>
              </a:r>
              <a:endParaRPr kumimoji="1" lang="en-US" altLang="ja-JP" sz="1100" b="1" dirty="0">
                <a:latin typeface="メイリオ" pitchFamily="50" charset="-128"/>
                <a:ea typeface="メイリオ" pitchFamily="50" charset="-128"/>
              </a:endParaRPr>
            </a:p>
          </p:txBody>
        </p:sp>
        <p:grpSp>
          <p:nvGrpSpPr>
            <p:cNvPr id="131" name="グループ化 130">
              <a:extLst>
                <a:ext uri="{FF2B5EF4-FFF2-40B4-BE49-F238E27FC236}">
                  <a16:creationId xmlns:a16="http://schemas.microsoft.com/office/drawing/2014/main" id="{E6156464-6004-5E4F-8755-732448114403}"/>
                </a:ext>
              </a:extLst>
            </p:cNvPr>
            <p:cNvGrpSpPr/>
            <p:nvPr/>
          </p:nvGrpSpPr>
          <p:grpSpPr>
            <a:xfrm>
              <a:off x="9778828" y="3667333"/>
              <a:ext cx="683061" cy="1373969"/>
              <a:chOff x="945995" y="430749"/>
              <a:chExt cx="2996060" cy="6026555"/>
            </a:xfrm>
          </p:grpSpPr>
          <p:grpSp>
            <p:nvGrpSpPr>
              <p:cNvPr id="132" name="グループ化 131">
                <a:extLst>
                  <a:ext uri="{FF2B5EF4-FFF2-40B4-BE49-F238E27FC236}">
                    <a16:creationId xmlns:a16="http://schemas.microsoft.com/office/drawing/2014/main" id="{0BD60D9B-6E3D-2940-81A1-7FF66920FBB1}"/>
                  </a:ext>
                </a:extLst>
              </p:cNvPr>
              <p:cNvGrpSpPr/>
              <p:nvPr/>
            </p:nvGrpSpPr>
            <p:grpSpPr>
              <a:xfrm>
                <a:off x="945995" y="430749"/>
                <a:ext cx="2996060" cy="6026555"/>
                <a:chOff x="945995" y="430749"/>
                <a:chExt cx="2996060" cy="6026555"/>
              </a:xfrm>
            </p:grpSpPr>
            <p:pic>
              <p:nvPicPr>
                <p:cNvPr id="134" name="図 133">
                  <a:extLst>
                    <a:ext uri="{FF2B5EF4-FFF2-40B4-BE49-F238E27FC236}">
                      <a16:creationId xmlns:a16="http://schemas.microsoft.com/office/drawing/2014/main" id="{280A7DAE-6E1D-0544-A7F0-6BDA6FABBE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EFFFF"/>
                    </a:clrFrom>
                    <a:clrTo>
                      <a:srgbClr val="FE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945995" y="430749"/>
                  <a:ext cx="2996060" cy="6026555"/>
                </a:xfrm>
                <a:prstGeom prst="rect">
                  <a:avLst/>
                </a:prstGeom>
              </p:spPr>
            </p:pic>
            <p:pic>
              <p:nvPicPr>
                <p:cNvPr id="135" name="図 134">
                  <a:extLst>
                    <a:ext uri="{FF2B5EF4-FFF2-40B4-BE49-F238E27FC236}">
                      <a16:creationId xmlns:a16="http://schemas.microsoft.com/office/drawing/2014/main" id="{95A44F53-36AF-0945-A57E-732B834196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092200" y="936266"/>
                  <a:ext cx="2700338" cy="316535"/>
                </a:xfrm>
                <a:prstGeom prst="rect">
                  <a:avLst/>
                </a:prstGeom>
              </p:spPr>
            </p:pic>
          </p:grpSp>
          <p:pic>
            <p:nvPicPr>
              <p:cNvPr id="133" name="図 132">
                <a:extLst>
                  <a:ext uri="{FF2B5EF4-FFF2-40B4-BE49-F238E27FC236}">
                    <a16:creationId xmlns:a16="http://schemas.microsoft.com/office/drawing/2014/main" id="{40781C7D-1925-6C4D-93DD-AE3F69295A3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92200" y="1248228"/>
                <a:ext cx="2703262" cy="4573587"/>
              </a:xfrm>
              <a:prstGeom prst="rect">
                <a:avLst/>
              </a:prstGeom>
            </p:spPr>
          </p:pic>
        </p:grpSp>
        <p:sp>
          <p:nvSpPr>
            <p:cNvPr id="136" name="円/楕円 135">
              <a:extLst>
                <a:ext uri="{FF2B5EF4-FFF2-40B4-BE49-F238E27FC236}">
                  <a16:creationId xmlns:a16="http://schemas.microsoft.com/office/drawing/2014/main" id="{405240C0-D879-9042-9E72-395D51707D71}"/>
                </a:ext>
              </a:extLst>
            </p:cNvPr>
            <p:cNvSpPr/>
            <p:nvPr/>
          </p:nvSpPr>
          <p:spPr>
            <a:xfrm rot="20853360">
              <a:off x="6247358" y="3665940"/>
              <a:ext cx="1161907" cy="260038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kumimoji="1" lang="ja-JP" altLang="en-US" sz="800" b="1" spc="300">
                  <a:solidFill>
                    <a:schemeClr val="bg1"/>
                  </a:solidFill>
                  <a:latin typeface="メイリオ" pitchFamily="50" charset="-128"/>
                  <a:ea typeface="メイリオ" pitchFamily="50" charset="-128"/>
                </a:rPr>
                <a:t>会話、連絡</a:t>
              </a:r>
            </a:p>
          </p:txBody>
        </p:sp>
        <p:grpSp>
          <p:nvGrpSpPr>
            <p:cNvPr id="63" name="グループ化 62">
              <a:extLst>
                <a:ext uri="{FF2B5EF4-FFF2-40B4-BE49-F238E27FC236}">
                  <a16:creationId xmlns:a16="http://schemas.microsoft.com/office/drawing/2014/main" id="{F136AFE4-D3D5-AA42-84D7-C407482C00DD}"/>
                </a:ext>
              </a:extLst>
            </p:cNvPr>
            <p:cNvGrpSpPr/>
            <p:nvPr/>
          </p:nvGrpSpPr>
          <p:grpSpPr>
            <a:xfrm>
              <a:off x="7326071" y="981581"/>
              <a:ext cx="678815" cy="1365431"/>
              <a:chOff x="13106204" y="430749"/>
              <a:chExt cx="2996060" cy="6026555"/>
            </a:xfrm>
          </p:grpSpPr>
          <p:grpSp>
            <p:nvGrpSpPr>
              <p:cNvPr id="64" name="グループ化 63">
                <a:extLst>
                  <a:ext uri="{FF2B5EF4-FFF2-40B4-BE49-F238E27FC236}">
                    <a16:creationId xmlns:a16="http://schemas.microsoft.com/office/drawing/2014/main" id="{EF06BB77-7EF4-C141-A534-DEEF66CEED06}"/>
                  </a:ext>
                </a:extLst>
              </p:cNvPr>
              <p:cNvGrpSpPr/>
              <p:nvPr/>
            </p:nvGrpSpPr>
            <p:grpSpPr>
              <a:xfrm>
                <a:off x="13106204" y="430749"/>
                <a:ext cx="2996060" cy="6026555"/>
                <a:chOff x="13106204" y="430749"/>
                <a:chExt cx="2996060" cy="6026555"/>
              </a:xfrm>
            </p:grpSpPr>
            <p:pic>
              <p:nvPicPr>
                <p:cNvPr id="66" name="図 65">
                  <a:extLst>
                    <a:ext uri="{FF2B5EF4-FFF2-40B4-BE49-F238E27FC236}">
                      <a16:creationId xmlns:a16="http://schemas.microsoft.com/office/drawing/2014/main" id="{52A3DAC7-BFEE-2E4F-A843-6EE0C6C361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EFFFF"/>
                    </a:clrFrom>
                    <a:clrTo>
                      <a:srgbClr val="FE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13106204" y="430749"/>
                  <a:ext cx="2996060" cy="6026555"/>
                </a:xfrm>
                <a:prstGeom prst="rect">
                  <a:avLst/>
                </a:prstGeom>
              </p:spPr>
            </p:pic>
            <p:pic>
              <p:nvPicPr>
                <p:cNvPr id="67" name="図 66">
                  <a:extLst>
                    <a:ext uri="{FF2B5EF4-FFF2-40B4-BE49-F238E27FC236}">
                      <a16:creationId xmlns:a16="http://schemas.microsoft.com/office/drawing/2014/main" id="{7F443D69-E1AA-AF44-8D1F-209519A711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3252410" y="936264"/>
                  <a:ext cx="2700336" cy="316536"/>
                </a:xfrm>
                <a:prstGeom prst="rect">
                  <a:avLst/>
                </a:prstGeom>
              </p:spPr>
            </p:pic>
          </p:grpSp>
          <p:pic>
            <p:nvPicPr>
              <p:cNvPr id="65" name="図 64">
                <a:extLst>
                  <a:ext uri="{FF2B5EF4-FFF2-40B4-BE49-F238E27FC236}">
                    <a16:creationId xmlns:a16="http://schemas.microsoft.com/office/drawing/2014/main" id="{7956E20D-6C0E-5846-BABB-56F85B780A4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3252410" y="1248226"/>
                <a:ext cx="2700336" cy="4573587"/>
              </a:xfrm>
              <a:prstGeom prst="rect">
                <a:avLst/>
              </a:prstGeom>
            </p:spPr>
          </p:pic>
        </p:grpSp>
        <p:grpSp>
          <p:nvGrpSpPr>
            <p:cNvPr id="107" name="グループ化 106">
              <a:extLst>
                <a:ext uri="{FF2B5EF4-FFF2-40B4-BE49-F238E27FC236}">
                  <a16:creationId xmlns:a16="http://schemas.microsoft.com/office/drawing/2014/main" id="{896D097B-3631-C742-B87C-D8F5F7B4C067}"/>
                </a:ext>
              </a:extLst>
            </p:cNvPr>
            <p:cNvGrpSpPr/>
            <p:nvPr/>
          </p:nvGrpSpPr>
          <p:grpSpPr>
            <a:xfrm>
              <a:off x="8178006" y="2311420"/>
              <a:ext cx="685327" cy="1378531"/>
              <a:chOff x="945995" y="345440"/>
              <a:chExt cx="2996060" cy="6026555"/>
            </a:xfrm>
          </p:grpSpPr>
          <p:grpSp>
            <p:nvGrpSpPr>
              <p:cNvPr id="108" name="グループ化 107">
                <a:extLst>
                  <a:ext uri="{FF2B5EF4-FFF2-40B4-BE49-F238E27FC236}">
                    <a16:creationId xmlns:a16="http://schemas.microsoft.com/office/drawing/2014/main" id="{9839A0A6-5CC5-5841-992C-C73C908CC84A}"/>
                  </a:ext>
                </a:extLst>
              </p:cNvPr>
              <p:cNvGrpSpPr/>
              <p:nvPr/>
            </p:nvGrpSpPr>
            <p:grpSpPr>
              <a:xfrm>
                <a:off x="945995" y="345440"/>
                <a:ext cx="2996060" cy="6026555"/>
                <a:chOff x="945995" y="345440"/>
                <a:chExt cx="2996060" cy="6026555"/>
              </a:xfrm>
            </p:grpSpPr>
            <p:pic>
              <p:nvPicPr>
                <p:cNvPr id="110" name="図 109">
                  <a:extLst>
                    <a:ext uri="{FF2B5EF4-FFF2-40B4-BE49-F238E27FC236}">
                      <a16:creationId xmlns:a16="http://schemas.microsoft.com/office/drawing/2014/main" id="{3C58FD5B-0645-804F-A1A5-6C7645B2D52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EFFFF"/>
                    </a:clrFrom>
                    <a:clrTo>
                      <a:srgbClr val="FE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945995" y="345440"/>
                  <a:ext cx="2996060" cy="6026555"/>
                </a:xfrm>
                <a:prstGeom prst="rect">
                  <a:avLst/>
                </a:prstGeom>
              </p:spPr>
            </p:pic>
            <p:pic>
              <p:nvPicPr>
                <p:cNvPr id="111" name="図 110">
                  <a:extLst>
                    <a:ext uri="{FF2B5EF4-FFF2-40B4-BE49-F238E27FC236}">
                      <a16:creationId xmlns:a16="http://schemas.microsoft.com/office/drawing/2014/main" id="{410EF23B-B557-764A-8FAF-A554EE881B6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092200" y="850954"/>
                  <a:ext cx="2700336" cy="316536"/>
                </a:xfrm>
                <a:prstGeom prst="rect">
                  <a:avLst/>
                </a:prstGeom>
              </p:spPr>
            </p:pic>
          </p:grpSp>
          <p:pic>
            <p:nvPicPr>
              <p:cNvPr id="109" name="図 108">
                <a:extLst>
                  <a:ext uri="{FF2B5EF4-FFF2-40B4-BE49-F238E27FC236}">
                    <a16:creationId xmlns:a16="http://schemas.microsoft.com/office/drawing/2014/main" id="{0A264205-E12A-624E-97AC-061A5B2DB67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92200" y="1162917"/>
                <a:ext cx="2700336" cy="4573587"/>
              </a:xfrm>
              <a:prstGeom prst="rect">
                <a:avLst/>
              </a:prstGeom>
            </p:spPr>
          </p:pic>
        </p:grpSp>
        <p:grpSp>
          <p:nvGrpSpPr>
            <p:cNvPr id="119" name="グループ化 118">
              <a:extLst>
                <a:ext uri="{FF2B5EF4-FFF2-40B4-BE49-F238E27FC236}">
                  <a16:creationId xmlns:a16="http://schemas.microsoft.com/office/drawing/2014/main" id="{D639A7CA-D03B-C243-A1CC-9670895EE43F}"/>
                </a:ext>
              </a:extLst>
            </p:cNvPr>
            <p:cNvGrpSpPr/>
            <p:nvPr/>
          </p:nvGrpSpPr>
          <p:grpSpPr>
            <a:xfrm>
              <a:off x="7319477" y="3668387"/>
              <a:ext cx="684374" cy="1376610"/>
              <a:chOff x="-11202089" y="430749"/>
              <a:chExt cx="2996060" cy="6026555"/>
            </a:xfrm>
          </p:grpSpPr>
          <p:grpSp>
            <p:nvGrpSpPr>
              <p:cNvPr id="120" name="グループ化 119">
                <a:extLst>
                  <a:ext uri="{FF2B5EF4-FFF2-40B4-BE49-F238E27FC236}">
                    <a16:creationId xmlns:a16="http://schemas.microsoft.com/office/drawing/2014/main" id="{4EA40D65-75DE-C746-A073-51185E1B3FB9}"/>
                  </a:ext>
                </a:extLst>
              </p:cNvPr>
              <p:cNvGrpSpPr/>
              <p:nvPr/>
            </p:nvGrpSpPr>
            <p:grpSpPr>
              <a:xfrm>
                <a:off x="-11202089" y="430749"/>
                <a:ext cx="2996060" cy="6026555"/>
                <a:chOff x="-11202089" y="430749"/>
                <a:chExt cx="2996060" cy="6026555"/>
              </a:xfrm>
            </p:grpSpPr>
            <p:pic>
              <p:nvPicPr>
                <p:cNvPr id="122" name="図 121">
                  <a:extLst>
                    <a:ext uri="{FF2B5EF4-FFF2-40B4-BE49-F238E27FC236}">
                      <a16:creationId xmlns:a16="http://schemas.microsoft.com/office/drawing/2014/main" id="{904D8B9E-B644-9340-8A99-91DD4685A1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EFFFF"/>
                    </a:clrFrom>
                    <a:clrTo>
                      <a:srgbClr val="FE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-11202089" y="430749"/>
                  <a:ext cx="2996060" cy="6026555"/>
                </a:xfrm>
                <a:prstGeom prst="rect">
                  <a:avLst/>
                </a:prstGeom>
              </p:spPr>
            </p:pic>
            <p:pic>
              <p:nvPicPr>
                <p:cNvPr id="123" name="図 122">
                  <a:extLst>
                    <a:ext uri="{FF2B5EF4-FFF2-40B4-BE49-F238E27FC236}">
                      <a16:creationId xmlns:a16="http://schemas.microsoft.com/office/drawing/2014/main" id="{91280B7D-26F0-3746-98C6-F5899AD8DA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-11055884" y="936264"/>
                  <a:ext cx="2700336" cy="316536"/>
                </a:xfrm>
                <a:prstGeom prst="rect">
                  <a:avLst/>
                </a:prstGeom>
              </p:spPr>
            </p:pic>
          </p:grpSp>
          <p:pic>
            <p:nvPicPr>
              <p:cNvPr id="121" name="図 120">
                <a:extLst>
                  <a:ext uri="{FF2B5EF4-FFF2-40B4-BE49-F238E27FC236}">
                    <a16:creationId xmlns:a16="http://schemas.microsoft.com/office/drawing/2014/main" id="{95FF4D28-D14B-8145-B4D0-757B4BFAE1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-11055884" y="1252800"/>
                <a:ext cx="2700336" cy="4573587"/>
              </a:xfrm>
              <a:prstGeom prst="rect">
                <a:avLst/>
              </a:prstGeom>
            </p:spPr>
          </p:pic>
        </p:grp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88D747D0-E062-7C4A-9B6B-EFE0AB25EC9D}"/>
                </a:ext>
              </a:extLst>
            </p:cNvPr>
            <p:cNvGrpSpPr/>
            <p:nvPr/>
          </p:nvGrpSpPr>
          <p:grpSpPr>
            <a:xfrm>
              <a:off x="2202904" y="1873364"/>
              <a:ext cx="2878805" cy="4394814"/>
              <a:chOff x="1341583" y="1337317"/>
              <a:chExt cx="2131939" cy="3254641"/>
            </a:xfrm>
          </p:grpSpPr>
          <p:grpSp>
            <p:nvGrpSpPr>
              <p:cNvPr id="16" name="グループ化 15">
                <a:extLst>
                  <a:ext uri="{FF2B5EF4-FFF2-40B4-BE49-F238E27FC236}">
                    <a16:creationId xmlns:a16="http://schemas.microsoft.com/office/drawing/2014/main" id="{5B18D2C0-554D-C541-8257-3D9CD30266F0}"/>
                  </a:ext>
                </a:extLst>
              </p:cNvPr>
              <p:cNvGrpSpPr/>
              <p:nvPr/>
            </p:nvGrpSpPr>
            <p:grpSpPr>
              <a:xfrm>
                <a:off x="1740137" y="1500144"/>
                <a:ext cx="1334833" cy="2919181"/>
                <a:chOff x="1740137" y="1500144"/>
                <a:chExt cx="1334833" cy="2919181"/>
              </a:xfrm>
            </p:grpSpPr>
            <p:grpSp>
              <p:nvGrpSpPr>
                <p:cNvPr id="8" name="グループ化 7">
                  <a:extLst>
                    <a:ext uri="{FF2B5EF4-FFF2-40B4-BE49-F238E27FC236}">
                      <a16:creationId xmlns:a16="http://schemas.microsoft.com/office/drawing/2014/main" id="{2CA76A19-832E-9242-B628-4ECBE531BB71}"/>
                    </a:ext>
                  </a:extLst>
                </p:cNvPr>
                <p:cNvGrpSpPr/>
                <p:nvPr/>
              </p:nvGrpSpPr>
              <p:grpSpPr>
                <a:xfrm>
                  <a:off x="1740137" y="1500144"/>
                  <a:ext cx="1334833" cy="2919181"/>
                  <a:chOff x="3561017" y="-3472978"/>
                  <a:chExt cx="1334833" cy="2919181"/>
                </a:xfrm>
              </p:grpSpPr>
              <p:pic>
                <p:nvPicPr>
                  <p:cNvPr id="10" name="図 9">
                    <a:extLst>
                      <a:ext uri="{FF2B5EF4-FFF2-40B4-BE49-F238E27FC236}">
                        <a16:creationId xmlns:a16="http://schemas.microsoft.com/office/drawing/2014/main" id="{F1A63A3B-A75B-4645-9452-4663103F3AE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8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3561017" y="-3472978"/>
                    <a:ext cx="1334833" cy="170666"/>
                  </a:xfrm>
                  <a:prstGeom prst="rect">
                    <a:avLst/>
                  </a:prstGeom>
                </p:spPr>
              </p:pic>
              <p:sp>
                <p:nvSpPr>
                  <p:cNvPr id="12" name="正方形/長方形 11">
                    <a:extLst>
                      <a:ext uri="{FF2B5EF4-FFF2-40B4-BE49-F238E27FC236}">
                        <a16:creationId xmlns:a16="http://schemas.microsoft.com/office/drawing/2014/main" id="{D06E7476-7E38-2D47-B18F-0FBB7D059068}"/>
                      </a:ext>
                    </a:extLst>
                  </p:cNvPr>
                  <p:cNvSpPr/>
                  <p:nvPr/>
                </p:nvSpPr>
                <p:spPr>
                  <a:xfrm>
                    <a:off x="3561017" y="-2915258"/>
                    <a:ext cx="1334833" cy="236146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" name="正方形/長方形 12">
                    <a:extLst>
                      <a:ext uri="{FF2B5EF4-FFF2-40B4-BE49-F238E27FC236}">
                        <a16:creationId xmlns:a16="http://schemas.microsoft.com/office/drawing/2014/main" id="{821011B1-B477-E648-A732-3CEA610CF385}"/>
                      </a:ext>
                    </a:extLst>
                  </p:cNvPr>
                  <p:cNvSpPr/>
                  <p:nvPr/>
                </p:nvSpPr>
                <p:spPr>
                  <a:xfrm>
                    <a:off x="3561787" y="-3302311"/>
                    <a:ext cx="1334063" cy="6693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pic>
              <p:nvPicPr>
                <p:cNvPr id="6" name="図 5">
                  <a:extLst>
                    <a:ext uri="{FF2B5EF4-FFF2-40B4-BE49-F238E27FC236}">
                      <a16:creationId xmlns:a16="http://schemas.microsoft.com/office/drawing/2014/main" id="{09E1C4C3-622C-1749-B60B-7BE8CEE056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9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740137" y="1670810"/>
                  <a:ext cx="1334833" cy="394988"/>
                </a:xfrm>
                <a:prstGeom prst="rect">
                  <a:avLst/>
                </a:prstGeom>
              </p:spPr>
            </p:pic>
            <p:pic>
              <p:nvPicPr>
                <p:cNvPr id="15" name="図 14">
                  <a:extLst>
                    <a:ext uri="{FF2B5EF4-FFF2-40B4-BE49-F238E27FC236}">
                      <a16:creationId xmlns:a16="http://schemas.microsoft.com/office/drawing/2014/main" id="{4E013623-9452-B847-A8D4-CA0ADFBA349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0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740137" y="2149158"/>
                  <a:ext cx="1334833" cy="1721983"/>
                </a:xfrm>
                <a:prstGeom prst="rect">
                  <a:avLst/>
                </a:prstGeom>
              </p:spPr>
            </p:pic>
          </p:grpSp>
          <p:pic>
            <p:nvPicPr>
              <p:cNvPr id="9" name="図 8">
                <a:extLst>
                  <a:ext uri="{FF2B5EF4-FFF2-40B4-BE49-F238E27FC236}">
                    <a16:creationId xmlns:a16="http://schemas.microsoft.com/office/drawing/2014/main" id="{18279C79-BB6A-534E-9DAC-81774D2A0F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341583" y="1337317"/>
                <a:ext cx="2131939" cy="3254641"/>
              </a:xfrm>
              <a:prstGeom prst="rect">
                <a:avLst/>
              </a:prstGeom>
            </p:spPr>
          </p:pic>
        </p:grp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FE56AF99-27A0-034D-8B2F-53749B3E7BF6}"/>
                </a:ext>
              </a:extLst>
            </p:cNvPr>
            <p:cNvSpPr txBox="1"/>
            <p:nvPr/>
          </p:nvSpPr>
          <p:spPr>
            <a:xfrm>
              <a:off x="190989" y="6268178"/>
              <a:ext cx="466345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ja-JP" altLang="en-US" sz="2000" dirty="0">
                  <a:latin typeface="メイリオ" pitchFamily="50" charset="-128"/>
                  <a:ea typeface="メイリオ" pitchFamily="50" charset="-128"/>
                </a:rPr>
                <a:t>住まいのアイデアを</a:t>
              </a:r>
              <a:r>
                <a:rPr kumimoji="1" lang="ja-JP" altLang="en-US" sz="2000" dirty="0">
                  <a:solidFill>
                    <a:srgbClr val="FF2F92"/>
                  </a:solidFill>
                  <a:latin typeface="メイリオ" pitchFamily="50" charset="-128"/>
                  <a:ea typeface="メイリオ" pitchFamily="50" charset="-128"/>
                </a:rPr>
                <a:t>整理</a:t>
              </a:r>
              <a:r>
                <a:rPr kumimoji="1" lang="ja-JP" altLang="en-US" sz="2000" dirty="0">
                  <a:latin typeface="メイリオ" pitchFamily="50" charset="-128"/>
                  <a:ea typeface="メイリオ" pitchFamily="50" charset="-128"/>
                </a:rPr>
                <a:t>し</a:t>
              </a:r>
              <a:r>
                <a:rPr kumimoji="1" lang="ja-JP" altLang="en-US" sz="2000" dirty="0">
                  <a:solidFill>
                    <a:srgbClr val="FF2F92"/>
                  </a:solidFill>
                  <a:latin typeface="メイリオ" pitchFamily="50" charset="-128"/>
                  <a:ea typeface="メイリオ" pitchFamily="50" charset="-128"/>
                </a:rPr>
                <a:t>共有</a:t>
              </a:r>
              <a:r>
                <a:rPr kumimoji="1" lang="ja-JP" altLang="en-US" sz="2000" dirty="0">
                  <a:latin typeface="メイリオ" pitchFamily="50" charset="-128"/>
                  <a:ea typeface="メイリオ" pitchFamily="50" charset="-128"/>
                </a:rPr>
                <a:t>する</a:t>
              </a:r>
              <a:endParaRPr lang="en-US" altLang="ja-JP" sz="2000" dirty="0">
                <a:latin typeface="メイリオ" pitchFamily="50" charset="-128"/>
                <a:ea typeface="メイリオ" pitchFamily="50" charset="-128"/>
              </a:endParaRPr>
            </a:p>
            <a:p>
              <a:pPr algn="ctr">
                <a:lnSpc>
                  <a:spcPct val="150000"/>
                </a:lnSpc>
              </a:pPr>
              <a:r>
                <a:rPr lang="ja-JP" altLang="en-US" sz="2800" b="1" dirty="0">
                  <a:solidFill>
                    <a:srgbClr val="FF2F92"/>
                  </a:solidFill>
                  <a:latin typeface="メイリオ" pitchFamily="50" charset="-128"/>
                  <a:ea typeface="メイリオ" pitchFamily="50" charset="-128"/>
                </a:rPr>
                <a:t>家づくりノート</a:t>
              </a:r>
              <a:r>
                <a:rPr lang="en-US" altLang="ja-JP" sz="900" dirty="0">
                  <a:solidFill>
                    <a:srgbClr val="FF2F92"/>
                  </a:solidFill>
                  <a:latin typeface="メイリオ" pitchFamily="50" charset="-128"/>
                  <a:ea typeface="メイリオ" pitchFamily="50" charset="-128"/>
                  <a:cs typeface="Arial" panose="020B0604020202020204" pitchFamily="34" charset="0"/>
                </a:rPr>
                <a:t>TM</a:t>
              </a:r>
              <a:r>
                <a:rPr lang="ja-JP" altLang="en-US" sz="2800" dirty="0">
                  <a:latin typeface="メイリオ" pitchFamily="50" charset="-128"/>
                  <a:ea typeface="メイリオ" pitchFamily="50" charset="-128"/>
                </a:rPr>
                <a:t>アプリです</a:t>
              </a:r>
              <a:endParaRPr kumimoji="1" lang="ja-JP" altLang="en-US" sz="2800" dirty="0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955B2447-1750-BE47-86E9-FA927D873391}"/>
                </a:ext>
              </a:extLst>
            </p:cNvPr>
            <p:cNvSpPr txBox="1"/>
            <p:nvPr/>
          </p:nvSpPr>
          <p:spPr>
            <a:xfrm>
              <a:off x="3139956" y="1464646"/>
              <a:ext cx="10779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>
                  <a:latin typeface="Arial" panose="020B0604020202020204" pitchFamily="34" charset="0"/>
                  <a:cs typeface="Arial" panose="020B0604020202020204" pitchFamily="34" charset="0"/>
                </a:rPr>
                <a:t>FAMILY</a:t>
              </a:r>
              <a:endParaRPr kumimoji="1" lang="ja-JP" alt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A587AD3C-06D2-2947-83C5-4DF18D29CC13}"/>
                </a:ext>
              </a:extLst>
            </p:cNvPr>
            <p:cNvGrpSpPr/>
            <p:nvPr/>
          </p:nvGrpSpPr>
          <p:grpSpPr>
            <a:xfrm>
              <a:off x="3288872" y="300699"/>
              <a:ext cx="1434603" cy="240416"/>
              <a:chOff x="4107187" y="217270"/>
              <a:chExt cx="1987014" cy="332991"/>
            </a:xfrm>
          </p:grpSpPr>
          <p:pic>
            <p:nvPicPr>
              <p:cNvPr id="27" name="図 26">
                <a:extLst>
                  <a:ext uri="{FF2B5EF4-FFF2-40B4-BE49-F238E27FC236}">
                    <a16:creationId xmlns:a16="http://schemas.microsoft.com/office/drawing/2014/main" id="{D4E86F35-295F-3F48-AAB3-922A27DD5A7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07187" y="217270"/>
                <a:ext cx="989284" cy="332991"/>
              </a:xfrm>
              <a:prstGeom prst="rect">
                <a:avLst/>
              </a:prstGeom>
            </p:spPr>
          </p:pic>
          <p:pic>
            <p:nvPicPr>
              <p:cNvPr id="28" name="図 27">
                <a:extLst>
                  <a:ext uri="{FF2B5EF4-FFF2-40B4-BE49-F238E27FC236}">
                    <a16:creationId xmlns:a16="http://schemas.microsoft.com/office/drawing/2014/main" id="{61D5F6E0-E798-2C4D-83DE-C744EA05D8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104917" y="218877"/>
                <a:ext cx="989284" cy="329775"/>
              </a:xfrm>
              <a:prstGeom prst="rect">
                <a:avLst/>
              </a:prstGeom>
            </p:spPr>
          </p:pic>
        </p:grpSp>
        <p:pic>
          <p:nvPicPr>
            <p:cNvPr id="160" name="図 159">
              <a:extLst>
                <a:ext uri="{FF2B5EF4-FFF2-40B4-BE49-F238E27FC236}">
                  <a16:creationId xmlns:a16="http://schemas.microsoft.com/office/drawing/2014/main" id="{30730679-BB3F-344D-9037-01D0C4058E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4326992" y="1281341"/>
              <a:ext cx="591082" cy="591082"/>
            </a:xfrm>
            <a:prstGeom prst="rect">
              <a:avLst/>
            </a:prstGeom>
          </p:spPr>
        </p:pic>
        <p:sp>
          <p:nvSpPr>
            <p:cNvPr id="161" name="テキスト ボックス 160">
              <a:extLst>
                <a:ext uri="{FF2B5EF4-FFF2-40B4-BE49-F238E27FC236}">
                  <a16:creationId xmlns:a16="http://schemas.microsoft.com/office/drawing/2014/main" id="{F408A8B9-C9A6-E440-95AE-A9CF4E662800}"/>
                </a:ext>
              </a:extLst>
            </p:cNvPr>
            <p:cNvSpPr txBox="1"/>
            <p:nvPr/>
          </p:nvSpPr>
          <p:spPr>
            <a:xfrm>
              <a:off x="206175" y="1904583"/>
              <a:ext cx="1946367" cy="3939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>
                  <a:latin typeface="メイリオ" pitchFamily="50" charset="-128"/>
                  <a:ea typeface="メイリオ" pitchFamily="50" charset="-128"/>
                </a:rPr>
                <a:t>ホームアイデア</a:t>
              </a:r>
            </a:p>
          </p:txBody>
        </p:sp>
        <p:sp>
          <p:nvSpPr>
            <p:cNvPr id="150" name="テキスト ボックス 149">
              <a:extLst>
                <a:ext uri="{FF2B5EF4-FFF2-40B4-BE49-F238E27FC236}">
                  <a16:creationId xmlns:a16="http://schemas.microsoft.com/office/drawing/2014/main" id="{FF8B92CE-1AE9-7B46-BBD6-20674D58BE24}"/>
                </a:ext>
              </a:extLst>
            </p:cNvPr>
            <p:cNvSpPr txBox="1"/>
            <p:nvPr/>
          </p:nvSpPr>
          <p:spPr>
            <a:xfrm>
              <a:off x="112830" y="432843"/>
              <a:ext cx="495520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ja-JP" altLang="en-US" sz="3600" b="1" dirty="0">
                  <a:solidFill>
                    <a:srgbClr val="FF2F92"/>
                  </a:solidFill>
                  <a:latin typeface="メイリオ" pitchFamily="50" charset="-128"/>
                  <a:ea typeface="メイリオ" pitchFamily="50" charset="-128"/>
                </a:rPr>
                <a:t>アプリ</a:t>
              </a:r>
              <a:r>
                <a:rPr kumimoji="1" lang="ja-JP" altLang="en-US" sz="2400" dirty="0">
                  <a:latin typeface="メイリオ" pitchFamily="50" charset="-128"/>
                  <a:ea typeface="メイリオ" pitchFamily="50" charset="-128"/>
                </a:rPr>
                <a:t>で</a:t>
              </a:r>
              <a:r>
                <a:rPr kumimoji="1" lang="ja-JP" altLang="en-US" sz="3600" dirty="0">
                  <a:latin typeface="メイリオ" pitchFamily="50" charset="-128"/>
                  <a:ea typeface="メイリオ" pitchFamily="50" charset="-128"/>
                </a:rPr>
                <a:t>カンタン</a:t>
              </a:r>
              <a:r>
                <a:rPr lang="ja-JP" altLang="en-US" sz="2400" dirty="0">
                  <a:latin typeface="メイリオ" pitchFamily="50" charset="-128"/>
                  <a:ea typeface="メイリオ" pitchFamily="50" charset="-128"/>
                </a:rPr>
                <a:t>家づくり</a:t>
              </a:r>
              <a:endParaRPr kumimoji="1" lang="ja-JP" altLang="en-US" sz="2800" dirty="0">
                <a:latin typeface="メイリオ" pitchFamily="50" charset="-128"/>
                <a:ea typeface="メイリオ" pitchFamily="50" charset="-128"/>
              </a:endParaRPr>
            </a:p>
          </p:txBody>
        </p:sp>
        <p:grpSp>
          <p:nvGrpSpPr>
            <p:cNvPr id="152" name="グループ化 151">
              <a:extLst>
                <a:ext uri="{FF2B5EF4-FFF2-40B4-BE49-F238E27FC236}">
                  <a16:creationId xmlns:a16="http://schemas.microsoft.com/office/drawing/2014/main" id="{23138ADB-5862-DE48-A667-7F76F40A25C1}"/>
                </a:ext>
              </a:extLst>
            </p:cNvPr>
            <p:cNvGrpSpPr/>
            <p:nvPr/>
          </p:nvGrpSpPr>
          <p:grpSpPr>
            <a:xfrm flipH="1">
              <a:off x="1688666" y="5311439"/>
              <a:ext cx="611438" cy="611438"/>
              <a:chOff x="1573482" y="1322112"/>
              <a:chExt cx="1143002" cy="1143000"/>
            </a:xfrm>
          </p:grpSpPr>
          <p:sp>
            <p:nvSpPr>
              <p:cNvPr id="173" name="円/楕円 172">
                <a:extLst>
                  <a:ext uri="{FF2B5EF4-FFF2-40B4-BE49-F238E27FC236}">
                    <a16:creationId xmlns:a16="http://schemas.microsoft.com/office/drawing/2014/main" id="{8F83A263-CDB2-7644-BA71-078CE1348FFB}"/>
                  </a:ext>
                </a:extLst>
              </p:cNvPr>
              <p:cNvSpPr/>
              <p:nvPr/>
            </p:nvSpPr>
            <p:spPr>
              <a:xfrm>
                <a:off x="1573484" y="1322112"/>
                <a:ext cx="1143000" cy="1142999"/>
              </a:xfrm>
              <a:prstGeom prst="ellipse">
                <a:avLst/>
              </a:prstGeom>
              <a:noFill/>
              <a:ln w="28575">
                <a:solidFill>
                  <a:srgbClr val="009F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5" name="円/楕円 174">
                <a:extLst>
                  <a:ext uri="{FF2B5EF4-FFF2-40B4-BE49-F238E27FC236}">
                    <a16:creationId xmlns:a16="http://schemas.microsoft.com/office/drawing/2014/main" id="{F2F17765-A9FA-3345-BF87-A9F9B5A98397}"/>
                  </a:ext>
                </a:extLst>
              </p:cNvPr>
              <p:cNvSpPr/>
              <p:nvPr/>
            </p:nvSpPr>
            <p:spPr>
              <a:xfrm rot="20487142">
                <a:off x="1573484" y="1322112"/>
                <a:ext cx="1143000" cy="1143000"/>
              </a:xfrm>
              <a:prstGeom prst="ellipse">
                <a:avLst/>
              </a:prstGeom>
              <a:noFill/>
              <a:ln w="28575">
                <a:solidFill>
                  <a:srgbClr val="009F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6" name="円/楕円 175">
                <a:extLst>
                  <a:ext uri="{FF2B5EF4-FFF2-40B4-BE49-F238E27FC236}">
                    <a16:creationId xmlns:a16="http://schemas.microsoft.com/office/drawing/2014/main" id="{EB517B87-51E7-A34B-BAAD-8F4E721AC199}"/>
                  </a:ext>
                </a:extLst>
              </p:cNvPr>
              <p:cNvSpPr/>
              <p:nvPr/>
            </p:nvSpPr>
            <p:spPr>
              <a:xfrm flipV="1">
                <a:off x="1573482" y="1322112"/>
                <a:ext cx="1143000" cy="1143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9F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74" name="図 173">
                <a:extLst>
                  <a:ext uri="{FF2B5EF4-FFF2-40B4-BE49-F238E27FC236}">
                    <a16:creationId xmlns:a16="http://schemas.microsoft.com/office/drawing/2014/main" id="{EC0EE2BB-E580-2C4D-9392-E5AE26EFC6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786128" y="1514033"/>
                <a:ext cx="717713" cy="771968"/>
              </a:xfrm>
              <a:prstGeom prst="rect">
                <a:avLst/>
              </a:prstGeom>
            </p:spPr>
          </p:pic>
        </p:grpSp>
        <p:grpSp>
          <p:nvGrpSpPr>
            <p:cNvPr id="162" name="グループ化 161">
              <a:extLst>
                <a:ext uri="{FF2B5EF4-FFF2-40B4-BE49-F238E27FC236}">
                  <a16:creationId xmlns:a16="http://schemas.microsoft.com/office/drawing/2014/main" id="{9BFBD6FF-1791-7D40-80F6-4A4791181C59}"/>
                </a:ext>
              </a:extLst>
            </p:cNvPr>
            <p:cNvGrpSpPr/>
            <p:nvPr/>
          </p:nvGrpSpPr>
          <p:grpSpPr>
            <a:xfrm flipH="1">
              <a:off x="365037" y="5311439"/>
              <a:ext cx="611438" cy="611438"/>
              <a:chOff x="2830015" y="2049749"/>
              <a:chExt cx="1142999" cy="1143000"/>
            </a:xfrm>
          </p:grpSpPr>
          <p:sp>
            <p:nvSpPr>
              <p:cNvPr id="170" name="円/楕円 169">
                <a:extLst>
                  <a:ext uri="{FF2B5EF4-FFF2-40B4-BE49-F238E27FC236}">
                    <a16:creationId xmlns:a16="http://schemas.microsoft.com/office/drawing/2014/main" id="{564406C8-0038-4740-9980-6C5D99FF5F2B}"/>
                  </a:ext>
                </a:extLst>
              </p:cNvPr>
              <p:cNvSpPr/>
              <p:nvPr/>
            </p:nvSpPr>
            <p:spPr>
              <a:xfrm>
                <a:off x="2830015" y="2049749"/>
                <a:ext cx="1142999" cy="1143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9F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69" name="図 168">
                <a:extLst>
                  <a:ext uri="{FF2B5EF4-FFF2-40B4-BE49-F238E27FC236}">
                    <a16:creationId xmlns:a16="http://schemas.microsoft.com/office/drawing/2014/main" id="{38DF0E37-0ABF-744B-8581-D101FB73A6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39340" y="2215073"/>
                <a:ext cx="585314" cy="771968"/>
              </a:xfrm>
              <a:prstGeom prst="rect">
                <a:avLst/>
              </a:prstGeom>
            </p:spPr>
          </p:pic>
        </p:grpSp>
        <p:sp>
          <p:nvSpPr>
            <p:cNvPr id="61" name="テキスト ボックス 60">
              <a:extLst>
                <a:ext uri="{FF2B5EF4-FFF2-40B4-BE49-F238E27FC236}">
                  <a16:creationId xmlns:a16="http://schemas.microsoft.com/office/drawing/2014/main" id="{02BF67D2-7A99-5049-840B-17446E4A559D}"/>
                </a:ext>
              </a:extLst>
            </p:cNvPr>
            <p:cNvSpPr txBox="1"/>
            <p:nvPr/>
          </p:nvSpPr>
          <p:spPr>
            <a:xfrm>
              <a:off x="446890" y="5047093"/>
              <a:ext cx="415498" cy="21447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noAutofit/>
            </a:bodyPr>
            <a:lstStyle/>
            <a:p>
              <a:pPr algn="ctr"/>
              <a:r>
                <a:rPr kumimoji="1" lang="ja-JP" altLang="en-US" sz="900" dirty="0">
                  <a:latin typeface="メイリオ" pitchFamily="50" charset="-128"/>
                  <a:ea typeface="メイリオ" pitchFamily="50" charset="-128"/>
                </a:rPr>
                <a:t>ご家族</a:t>
              </a:r>
            </a:p>
          </p:txBody>
        </p:sp>
        <p:sp>
          <p:nvSpPr>
            <p:cNvPr id="177" name="テキスト ボックス 176">
              <a:extLst>
                <a:ext uri="{FF2B5EF4-FFF2-40B4-BE49-F238E27FC236}">
                  <a16:creationId xmlns:a16="http://schemas.microsoft.com/office/drawing/2014/main" id="{758693B0-3E22-8642-96E7-92164382F204}"/>
                </a:ext>
              </a:extLst>
            </p:cNvPr>
            <p:cNvSpPr txBox="1"/>
            <p:nvPr/>
          </p:nvSpPr>
          <p:spPr>
            <a:xfrm>
              <a:off x="1785210" y="5047093"/>
              <a:ext cx="415498" cy="21447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noAutofit/>
            </a:bodyPr>
            <a:lstStyle/>
            <a:p>
              <a:pPr algn="ctr"/>
              <a:r>
                <a:rPr lang="ja-JP" altLang="en-US" sz="900">
                  <a:latin typeface="メイリオ" pitchFamily="50" charset="-128"/>
                  <a:ea typeface="メイリオ" pitchFamily="50" charset="-128"/>
                </a:rPr>
                <a:t>弊社</a:t>
              </a:r>
              <a:endParaRPr kumimoji="1" lang="ja-JP" altLang="en-US" sz="900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68" name="環状矢印 67">
              <a:extLst>
                <a:ext uri="{FF2B5EF4-FFF2-40B4-BE49-F238E27FC236}">
                  <a16:creationId xmlns:a16="http://schemas.microsoft.com/office/drawing/2014/main" id="{C7070182-A745-A84D-A5DA-71C525E9E287}"/>
                </a:ext>
              </a:extLst>
            </p:cNvPr>
            <p:cNvSpPr/>
            <p:nvPr/>
          </p:nvSpPr>
          <p:spPr>
            <a:xfrm rot="264331">
              <a:off x="893091" y="5242838"/>
              <a:ext cx="890470" cy="528044"/>
            </a:xfrm>
            <a:prstGeom prst="circularArrow">
              <a:avLst>
                <a:gd name="adj1" fmla="val 6488"/>
                <a:gd name="adj2" fmla="val 1338879"/>
                <a:gd name="adj3" fmla="val 18800629"/>
                <a:gd name="adj4" fmla="val 11859451"/>
                <a:gd name="adj5" fmla="val 11426"/>
              </a:avLst>
            </a:prstGeom>
            <a:solidFill>
              <a:srgbClr val="20B2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78" name="環状矢印 177">
              <a:extLst>
                <a:ext uri="{FF2B5EF4-FFF2-40B4-BE49-F238E27FC236}">
                  <a16:creationId xmlns:a16="http://schemas.microsoft.com/office/drawing/2014/main" id="{70146D64-AEE0-324F-8211-1E0CBFDD3D21}"/>
                </a:ext>
              </a:extLst>
            </p:cNvPr>
            <p:cNvSpPr/>
            <p:nvPr/>
          </p:nvSpPr>
          <p:spPr>
            <a:xfrm rot="11064331">
              <a:off x="868622" y="5421514"/>
              <a:ext cx="890470" cy="528044"/>
            </a:xfrm>
            <a:prstGeom prst="circularArrow">
              <a:avLst>
                <a:gd name="adj1" fmla="val 6488"/>
                <a:gd name="adj2" fmla="val 1338879"/>
                <a:gd name="adj3" fmla="val 18800629"/>
                <a:gd name="adj4" fmla="val 11859451"/>
                <a:gd name="adj5" fmla="val 11426"/>
              </a:avLst>
            </a:prstGeom>
            <a:solidFill>
              <a:srgbClr val="20B2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9D03B965-9954-C14F-94B9-2E47E6FF4C36}"/>
                </a:ext>
              </a:extLst>
            </p:cNvPr>
            <p:cNvGrpSpPr/>
            <p:nvPr/>
          </p:nvGrpSpPr>
          <p:grpSpPr>
            <a:xfrm>
              <a:off x="5647547" y="5108575"/>
              <a:ext cx="4882340" cy="990098"/>
              <a:chOff x="5647547" y="5108575"/>
              <a:chExt cx="4882340" cy="990098"/>
            </a:xfrm>
          </p:grpSpPr>
          <p:sp>
            <p:nvSpPr>
              <p:cNvPr id="142" name="角丸四角形 141">
                <a:extLst>
                  <a:ext uri="{FF2B5EF4-FFF2-40B4-BE49-F238E27FC236}">
                    <a16:creationId xmlns:a16="http://schemas.microsoft.com/office/drawing/2014/main" id="{473A4F8A-CF63-2D48-A005-D392A952E287}"/>
                  </a:ext>
                </a:extLst>
              </p:cNvPr>
              <p:cNvSpPr/>
              <p:nvPr/>
            </p:nvSpPr>
            <p:spPr>
              <a:xfrm>
                <a:off x="6100693" y="5108575"/>
                <a:ext cx="3976048" cy="508583"/>
              </a:xfrm>
              <a:prstGeom prst="roundRect">
                <a:avLst/>
              </a:prstGeom>
              <a:solidFill>
                <a:srgbClr val="FF2F92"/>
              </a:solidFill>
            </p:spPr>
            <p:txBody>
              <a:bodyPr wrap="none" tIns="0" bIns="72000" anchor="ctr" anchorCtr="1">
                <a:noAutofit/>
              </a:bodyPr>
              <a:lstStyle/>
              <a:p>
                <a:pPr indent="11113" algn="ctr">
                  <a:lnSpc>
                    <a:spcPct val="150000"/>
                  </a:lnSpc>
                </a:pPr>
                <a:r>
                  <a:rPr lang="ja-JP" altLang="en-US" sz="2000" b="1" dirty="0">
                    <a:solidFill>
                      <a:schemeClr val="bg1"/>
                    </a:solidFill>
                    <a:latin typeface="メイリオ" pitchFamily="50" charset="-128"/>
                    <a:ea typeface="メイリオ" pitchFamily="50" charset="-128"/>
                  </a:rPr>
                  <a:t>ダウンロード＆ご利用：無料</a:t>
                </a:r>
                <a:endParaRPr lang="en-US" altLang="ja-JP" sz="2000" b="1" dirty="0">
                  <a:solidFill>
                    <a:schemeClr val="bg1"/>
                  </a:solidFill>
                  <a:latin typeface="メイリオ" pitchFamily="50" charset="-128"/>
                  <a:ea typeface="メイリオ" pitchFamily="50" charset="-128"/>
                </a:endParaRPr>
              </a:p>
              <a:p>
                <a:pPr indent="11113" algn="ctr">
                  <a:lnSpc>
                    <a:spcPts val="400"/>
                  </a:lnSpc>
                </a:pPr>
                <a:r>
                  <a:rPr lang="ja-JP" altLang="en-US" sz="800" b="1" dirty="0">
                    <a:solidFill>
                      <a:schemeClr val="bg1"/>
                    </a:solidFill>
                    <a:latin typeface="メイリオ" pitchFamily="50" charset="-128"/>
                    <a:ea typeface="メイリオ" pitchFamily="50" charset="-128"/>
                  </a:rPr>
                  <a:t>ご家族１アカウントでご利用下さい</a:t>
                </a:r>
                <a:endParaRPr lang="en-US" altLang="ja-JP" sz="800" b="1" dirty="0">
                  <a:solidFill>
                    <a:schemeClr val="bg1"/>
                  </a:solidFill>
                  <a:latin typeface="メイリオ" pitchFamily="50" charset="-128"/>
                  <a:ea typeface="メイリオ" pitchFamily="50" charset="-128"/>
                </a:endParaRPr>
              </a:p>
            </p:txBody>
          </p:sp>
          <p:sp>
            <p:nvSpPr>
              <p:cNvPr id="154" name="正方形/長方形 153">
                <a:extLst>
                  <a:ext uri="{FF2B5EF4-FFF2-40B4-BE49-F238E27FC236}">
                    <a16:creationId xmlns:a16="http://schemas.microsoft.com/office/drawing/2014/main" id="{6D3D8254-8914-344F-8E5E-5A60094743AF}"/>
                  </a:ext>
                </a:extLst>
              </p:cNvPr>
              <p:cNvSpPr/>
              <p:nvPr/>
            </p:nvSpPr>
            <p:spPr>
              <a:xfrm>
                <a:off x="5647547" y="5897767"/>
                <a:ext cx="4882340" cy="200906"/>
              </a:xfrm>
              <a:prstGeom prst="rect">
                <a:avLst/>
              </a:prstGeom>
            </p:spPr>
            <p:txBody>
              <a:bodyPr wrap="none" lIns="90000">
                <a:noAutofit/>
              </a:bodyPr>
              <a:lstStyle/>
              <a:p>
                <a:pPr algn="ctr"/>
                <a:r>
                  <a:rPr lang="ja-JP" altLang="en-US" sz="700">
                    <a:solidFill>
                      <a:srgbClr val="222222"/>
                    </a:solidFill>
                    <a:latin typeface="メイリオ" pitchFamily="50" charset="-128"/>
                    <a:ea typeface="メイリオ" pitchFamily="50" charset="-128"/>
                    <a:cs typeface="ＭＳ Ｐゴシック" panose="020B0600070205080204" pitchFamily="34" charset="-128"/>
                  </a:rPr>
                  <a:t>登録解除</a:t>
                </a:r>
                <a:r>
                  <a:rPr lang="ja-JP" altLang="ja-JP" sz="700">
                    <a:solidFill>
                      <a:srgbClr val="222222"/>
                    </a:solidFill>
                    <a:latin typeface="メイリオ" pitchFamily="50" charset="-128"/>
                    <a:ea typeface="メイリオ" pitchFamily="50" charset="-128"/>
                    <a:cs typeface="ＭＳ Ｐゴシック" panose="020B0600070205080204" pitchFamily="34" charset="-128"/>
                  </a:rPr>
                  <a:t>はアプリ設定画面からの手続きで、いつでも</a:t>
                </a:r>
                <a:r>
                  <a:rPr lang="ja-JP" altLang="en-US" sz="700">
                    <a:solidFill>
                      <a:srgbClr val="222222"/>
                    </a:solidFill>
                    <a:latin typeface="メイリオ" pitchFamily="50" charset="-128"/>
                    <a:ea typeface="メイリオ" pitchFamily="50" charset="-128"/>
                    <a:cs typeface="ＭＳ Ｐゴシック" panose="020B0600070205080204" pitchFamily="34" charset="-128"/>
                  </a:rPr>
                  <a:t>手続き</a:t>
                </a:r>
                <a:r>
                  <a:rPr lang="ja-JP" altLang="ja-JP" sz="700">
                    <a:solidFill>
                      <a:srgbClr val="222222"/>
                    </a:solidFill>
                    <a:latin typeface="メイリオ" pitchFamily="50" charset="-128"/>
                    <a:ea typeface="メイリオ" pitchFamily="50" charset="-128"/>
                    <a:cs typeface="ＭＳ Ｐゴシック" panose="020B0600070205080204" pitchFamily="34" charset="-128"/>
                  </a:rPr>
                  <a:t>していただけます。</a:t>
                </a:r>
                <a:endParaRPr lang="ja-JP" altLang="ja-JP" sz="700">
                  <a:latin typeface="メイリオ" pitchFamily="50" charset="-128"/>
                  <a:ea typeface="メイリオ" pitchFamily="50" charset="-128"/>
                  <a:cs typeface="ＭＳ Ｐゴシック" panose="020B0600070205080204" pitchFamily="34" charset="-128"/>
                </a:endParaRPr>
              </a:p>
            </p:txBody>
          </p:sp>
          <p:sp>
            <p:nvSpPr>
              <p:cNvPr id="151" name="テキスト ボックス 150">
                <a:extLst>
                  <a:ext uri="{FF2B5EF4-FFF2-40B4-BE49-F238E27FC236}">
                    <a16:creationId xmlns:a16="http://schemas.microsoft.com/office/drawing/2014/main" id="{9020734A-06CD-B641-8D0E-EB0342D53812}"/>
                  </a:ext>
                </a:extLst>
              </p:cNvPr>
              <p:cNvSpPr txBox="1"/>
              <p:nvPr/>
            </p:nvSpPr>
            <p:spPr>
              <a:xfrm>
                <a:off x="5830596" y="5539742"/>
                <a:ext cx="449353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kumimoji="1" lang="ja-JP" altLang="en-US" sz="1600" b="1" dirty="0">
                    <a:latin typeface="メイリオ" pitchFamily="50" charset="-128"/>
                    <a:ea typeface="メイリオ" pitchFamily="50" charset="-128"/>
                  </a:rPr>
                  <a:t>ダウンロードして</a:t>
                </a:r>
                <a:r>
                  <a:rPr lang="ja-JP" altLang="en-US" sz="1600" b="1" dirty="0">
                    <a:latin typeface="メイリオ" pitchFamily="50" charset="-128"/>
                    <a:ea typeface="メイリオ" pitchFamily="50" charset="-128"/>
                  </a:rPr>
                  <a:t>弊社</a:t>
                </a:r>
                <a:r>
                  <a:rPr kumimoji="1" lang="ja-JP" altLang="en-US" sz="1600" b="1" dirty="0">
                    <a:latin typeface="メイリオ" pitchFamily="50" charset="-128"/>
                    <a:ea typeface="メイリオ" pitchFamily="50" charset="-128"/>
                  </a:rPr>
                  <a:t>ＩＤで繋がってください</a:t>
                </a:r>
                <a:endParaRPr lang="en-US" altLang="ja-JP" sz="1600" b="1" dirty="0">
                  <a:latin typeface="メイリオ" pitchFamily="50" charset="-128"/>
                  <a:ea typeface="メイリオ" pitchFamily="50" charset="-128"/>
                </a:endParaRPr>
              </a:p>
            </p:txBody>
          </p:sp>
        </p:grpSp>
        <p:pic>
          <p:nvPicPr>
            <p:cNvPr id="156" name="図 155">
              <a:extLst>
                <a:ext uri="{FF2B5EF4-FFF2-40B4-BE49-F238E27FC236}">
                  <a16:creationId xmlns:a16="http://schemas.microsoft.com/office/drawing/2014/main" id="{BFCAFC74-063B-F941-97F1-53FA67CFD7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13484" y="6460909"/>
              <a:ext cx="603365" cy="201131"/>
            </a:xfrm>
            <a:prstGeom prst="rect">
              <a:avLst/>
            </a:prstGeom>
          </p:spPr>
        </p:pic>
        <p:pic>
          <p:nvPicPr>
            <p:cNvPr id="155" name="図 154">
              <a:extLst>
                <a:ext uri="{FF2B5EF4-FFF2-40B4-BE49-F238E27FC236}">
                  <a16:creationId xmlns:a16="http://schemas.microsoft.com/office/drawing/2014/main" id="{C925D137-07E8-2E40-90A9-B6225F9D03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19336" y="6459929"/>
              <a:ext cx="603365" cy="203092"/>
            </a:xfrm>
            <a:prstGeom prst="rect">
              <a:avLst/>
            </a:prstGeom>
          </p:spPr>
        </p:pic>
        <p:pic>
          <p:nvPicPr>
            <p:cNvPr id="1026" name="Picture 2" descr="C:\Documents and Settings\User\My Documents\ダウンロード\Home Ideaロゴ.jpg"/>
            <p:cNvPicPr>
              <a:picLocks noChangeAspect="1" noChangeArrowheads="1"/>
            </p:cNvPicPr>
            <p:nvPr/>
          </p:nvPicPr>
          <p:blipFill>
            <a:blip r:embed="rId27"/>
            <a:srcRect/>
            <a:stretch>
              <a:fillRect/>
            </a:stretch>
          </p:blipFill>
          <p:spPr bwMode="auto">
            <a:xfrm>
              <a:off x="320896" y="1356173"/>
              <a:ext cx="2819060" cy="416995"/>
            </a:xfrm>
            <a:prstGeom prst="rect">
              <a:avLst/>
            </a:prstGeom>
            <a:noFill/>
          </p:spPr>
        </p:pic>
        <p:pic>
          <p:nvPicPr>
            <p:cNvPr id="1029" name="Picture 5" descr="C:\Documents and Settings\User\My Documents\ダウンロード\Home Idea\ファミリー版Android.png"/>
            <p:cNvPicPr>
              <a:picLocks noChangeAspect="1" noChangeArrowheads="1"/>
            </p:cNvPicPr>
            <p:nvPr/>
          </p:nvPicPr>
          <p:blipFill>
            <a:blip r:embed="rId28"/>
            <a:srcRect/>
            <a:stretch>
              <a:fillRect/>
            </a:stretch>
          </p:blipFill>
          <p:spPr bwMode="auto">
            <a:xfrm>
              <a:off x="8733186" y="6663022"/>
              <a:ext cx="575664" cy="575664"/>
            </a:xfrm>
            <a:prstGeom prst="rect">
              <a:avLst/>
            </a:prstGeom>
            <a:noFill/>
          </p:spPr>
        </p:pic>
        <p:pic>
          <p:nvPicPr>
            <p:cNvPr id="1030" name="Picture 6" descr="C:\Documents and Settings\User\My Documents\ダウンロード\Home Idea\ファミリー版iPhone.png"/>
            <p:cNvPicPr>
              <a:picLocks noChangeAspect="1" noChangeArrowheads="1"/>
            </p:cNvPicPr>
            <p:nvPr/>
          </p:nvPicPr>
          <p:blipFill>
            <a:blip r:embed="rId29"/>
            <a:srcRect/>
            <a:stretch>
              <a:fillRect/>
            </a:stretch>
          </p:blipFill>
          <p:spPr bwMode="auto">
            <a:xfrm>
              <a:off x="9627334" y="6663023"/>
              <a:ext cx="575664" cy="57566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631246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562</TotalTime>
  <Words>302</Words>
  <Application>Microsoft Macintosh PowerPoint</Application>
  <PresentationFormat>ユーザー設定</PresentationFormat>
  <Paragraphs>39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ＭＳ Ｐゴシック</vt:lpstr>
      <vt:lpstr>メイリオ</vt:lpstr>
      <vt:lpstr>游ゴシック</vt:lpstr>
      <vt:lpstr>游ゴシック Light</vt:lpstr>
      <vt:lpstr>Arial</vt:lpstr>
      <vt:lpstr>Calibri</vt:lpstr>
      <vt:lpstr>Calibri Light</vt:lpstr>
      <vt:lpstr>Times New Roman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平田広幸</dc:creator>
  <cp:lastModifiedBy>平田 広幸</cp:lastModifiedBy>
  <cp:revision>33</cp:revision>
  <cp:lastPrinted>2021-04-20T02:36:26Z</cp:lastPrinted>
  <dcterms:created xsi:type="dcterms:W3CDTF">2020-12-13T07:45:39Z</dcterms:created>
  <dcterms:modified xsi:type="dcterms:W3CDTF">2021-05-08T05:04:49Z</dcterms:modified>
</cp:coreProperties>
</file>