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7559675"/>
  <p:notesSz cx="7099300" cy="10234613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3549" userDrawn="1">
          <p15:clr>
            <a:srgbClr val="A4A3A4"/>
          </p15:clr>
        </p15:guide>
        <p15:guide id="3" pos="3095" userDrawn="1">
          <p15:clr>
            <a:srgbClr val="A4A3A4"/>
          </p15:clr>
        </p15:guide>
        <p15:guide id="4" pos="102" userDrawn="1">
          <p15:clr>
            <a:srgbClr val="A4A3A4"/>
          </p15:clr>
        </p15:guide>
        <p15:guide id="5" pos="6633" userDrawn="1">
          <p15:clr>
            <a:srgbClr val="A4A3A4"/>
          </p15:clr>
        </p15:guide>
        <p15:guide id="6" pos="3368" userDrawn="1">
          <p15:clr>
            <a:srgbClr val="A4A3A4"/>
          </p15:clr>
        </p15:guide>
        <p15:guide id="7" pos="5091" userDrawn="1">
          <p15:clr>
            <a:srgbClr val="A4A3A4"/>
          </p15:clr>
        </p15:guide>
        <p15:guide id="9" orient="horz" pos="113" userDrawn="1">
          <p15:clr>
            <a:srgbClr val="A4A3A4"/>
          </p15:clr>
        </p15:guide>
        <p15:guide id="10" orient="horz" pos="4761">
          <p15:clr>
            <a:srgbClr val="A4A3A4"/>
          </p15:clr>
        </p15:guide>
        <p15:guide id="11" orient="horz" pos="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20B2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897"/>
    <p:restoredTop sz="95638"/>
  </p:normalViewPr>
  <p:slideViewPr>
    <p:cSldViewPr snapToGrid="0" snapToObjects="1" showGuides="1">
      <p:cViewPr>
        <p:scale>
          <a:sx n="100" d="100"/>
          <a:sy n="100" d="100"/>
        </p:scale>
        <p:origin x="-1104" y="-174"/>
      </p:cViewPr>
      <p:guideLst>
        <p:guide orient="horz" pos="2381"/>
        <p:guide orient="horz" pos="113"/>
        <p:guide orient="horz" pos="4761"/>
        <p:guide orient="horz" pos="8"/>
        <p:guide pos="3549"/>
        <p:guide pos="3095"/>
        <p:guide pos="102"/>
        <p:guide pos="6633"/>
        <p:guide pos="3368"/>
        <p:guide pos="5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5564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367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7919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3929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5982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506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4950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0563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558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1254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640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71AA-1F33-4542-9CB7-D00F9778168D}" type="datetimeFigureOut">
              <a:rPr kumimoji="1" lang="ja-JP" altLang="en-US" smtClean="0"/>
              <a:pPr/>
              <a:t>2021/5/10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83286-02DD-AE4D-9208-E75E13993E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8632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xmlns="" id="{4A6B7098-B9DB-E848-AA3A-A2D2FF1588B5}"/>
              </a:ext>
            </a:extLst>
          </p:cNvPr>
          <p:cNvGrpSpPr/>
          <p:nvPr/>
        </p:nvGrpSpPr>
        <p:grpSpPr>
          <a:xfrm>
            <a:off x="326991" y="551781"/>
            <a:ext cx="10136255" cy="6552576"/>
            <a:chOff x="326991" y="551781"/>
            <a:chExt cx="10136255" cy="6552576"/>
          </a:xfrm>
        </p:grpSpPr>
        <p:grpSp>
          <p:nvGrpSpPr>
            <p:cNvPr id="47" name="グループ化 46">
              <a:extLst>
                <a:ext uri="{FF2B5EF4-FFF2-40B4-BE49-F238E27FC236}">
                  <a16:creationId xmlns:a16="http://schemas.microsoft.com/office/drawing/2014/main" xmlns="" id="{A50A5B85-0066-D042-9274-0BDD8CC6CEC8}"/>
                </a:ext>
              </a:extLst>
            </p:cNvPr>
            <p:cNvGrpSpPr/>
            <p:nvPr/>
          </p:nvGrpSpPr>
          <p:grpSpPr>
            <a:xfrm>
              <a:off x="2964079" y="565894"/>
              <a:ext cx="1949234" cy="2975719"/>
              <a:chOff x="5832765" y="1047933"/>
              <a:chExt cx="2878806" cy="4394814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xmlns="" id="{775B8471-CAE3-774F-9B6A-FBE761637D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375404" y="1511306"/>
                <a:ext cx="1804756" cy="368198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58" name="グループ化 157">
                <a:extLst>
                  <a:ext uri="{FF2B5EF4-FFF2-40B4-BE49-F238E27FC236}">
                    <a16:creationId xmlns:a16="http://schemas.microsoft.com/office/drawing/2014/main" xmlns="" id="{F91895FA-F4AA-F047-B606-8E317D41DA89}"/>
                  </a:ext>
                </a:extLst>
              </p:cNvPr>
              <p:cNvGrpSpPr/>
              <p:nvPr/>
            </p:nvGrpSpPr>
            <p:grpSpPr>
              <a:xfrm>
                <a:off x="5832765" y="1047933"/>
                <a:ext cx="2878806" cy="4394814"/>
                <a:chOff x="3468295" y="2155466"/>
                <a:chExt cx="2878806" cy="4394814"/>
              </a:xfrm>
            </p:grpSpPr>
            <p:pic>
              <p:nvPicPr>
                <p:cNvPr id="159" name="図 158">
                  <a:extLst>
                    <a:ext uri="{FF2B5EF4-FFF2-40B4-BE49-F238E27FC236}">
                      <a16:creationId xmlns:a16="http://schemas.microsoft.com/office/drawing/2014/main" xmlns="" id="{3913DC06-FC0E-1941-93A6-E9620D8690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63" name="図 162">
                  <a:extLst>
                    <a:ext uri="{FF2B5EF4-FFF2-40B4-BE49-F238E27FC236}">
                      <a16:creationId xmlns:a16="http://schemas.microsoft.com/office/drawing/2014/main" xmlns="" id="{07C38984-2963-074B-821D-A32C3B00E1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68295" y="2155466"/>
                  <a:ext cx="2878806" cy="43948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xmlns="" id="{0F1D765F-E6F1-5B42-BED8-7D51F5CDFCA4}"/>
                </a:ext>
              </a:extLst>
            </p:cNvPr>
            <p:cNvGrpSpPr/>
            <p:nvPr/>
          </p:nvGrpSpPr>
          <p:grpSpPr>
            <a:xfrm>
              <a:off x="2967881" y="4128638"/>
              <a:ext cx="1949233" cy="2975719"/>
              <a:chOff x="5952772" y="973861"/>
              <a:chExt cx="2878805" cy="4394814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xmlns="" id="{E616E85F-6574-1E4C-AA5B-B025EFAD2F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489796" y="1437234"/>
                <a:ext cx="1804756" cy="368198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  <p:grpSp>
            <p:nvGrpSpPr>
              <p:cNvPr id="164" name="グループ化 163">
                <a:extLst>
                  <a:ext uri="{FF2B5EF4-FFF2-40B4-BE49-F238E27FC236}">
                    <a16:creationId xmlns:a16="http://schemas.microsoft.com/office/drawing/2014/main" xmlns="" id="{096D8A4E-1550-B249-8F5A-7ED7C897B64E}"/>
                  </a:ext>
                </a:extLst>
              </p:cNvPr>
              <p:cNvGrpSpPr/>
              <p:nvPr/>
            </p:nvGrpSpPr>
            <p:grpSpPr>
              <a:xfrm>
                <a:off x="5952772" y="973861"/>
                <a:ext cx="2878805" cy="4394814"/>
                <a:chOff x="3473910" y="2155466"/>
                <a:chExt cx="2878805" cy="4394814"/>
              </a:xfrm>
            </p:grpSpPr>
            <p:pic>
              <p:nvPicPr>
                <p:cNvPr id="165" name="図 164">
                  <a:extLst>
                    <a:ext uri="{FF2B5EF4-FFF2-40B4-BE49-F238E27FC236}">
                      <a16:creationId xmlns:a16="http://schemas.microsoft.com/office/drawing/2014/main" xmlns="" id="{96739DAF-90F5-FF4F-82F1-D720E64E50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66" name="図 165">
                  <a:extLst>
                    <a:ext uri="{FF2B5EF4-FFF2-40B4-BE49-F238E27FC236}">
                      <a16:creationId xmlns:a16="http://schemas.microsoft.com/office/drawing/2014/main" xmlns="" id="{84A4ADEE-3B02-5C47-95EF-4E67448D4D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910" y="2155466"/>
                  <a:ext cx="2878805" cy="43948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xmlns="" id="{04156BB0-CF9C-464B-92F2-3EE4B031F704}"/>
                </a:ext>
              </a:extLst>
            </p:cNvPr>
            <p:cNvGrpSpPr/>
            <p:nvPr/>
          </p:nvGrpSpPr>
          <p:grpSpPr>
            <a:xfrm>
              <a:off x="7894981" y="4128638"/>
              <a:ext cx="1949233" cy="2975719"/>
              <a:chOff x="6032593" y="973861"/>
              <a:chExt cx="2878805" cy="4394814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xmlns="" id="{21E9E145-4456-C04D-9BC6-4B708CA1AA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569617" y="1437234"/>
                <a:ext cx="1804756" cy="368198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72" name="グループ化 171">
                <a:extLst>
                  <a:ext uri="{FF2B5EF4-FFF2-40B4-BE49-F238E27FC236}">
                    <a16:creationId xmlns:a16="http://schemas.microsoft.com/office/drawing/2014/main" xmlns="" id="{FD7513D0-9798-0A42-9D2E-2BFF06324CF7}"/>
                  </a:ext>
                </a:extLst>
              </p:cNvPr>
              <p:cNvGrpSpPr/>
              <p:nvPr/>
            </p:nvGrpSpPr>
            <p:grpSpPr>
              <a:xfrm>
                <a:off x="6032593" y="973861"/>
                <a:ext cx="2878805" cy="4394814"/>
                <a:chOff x="3473910" y="2155466"/>
                <a:chExt cx="2878805" cy="4394814"/>
              </a:xfrm>
            </p:grpSpPr>
            <p:pic>
              <p:nvPicPr>
                <p:cNvPr id="179" name="図 178">
                  <a:extLst>
                    <a:ext uri="{FF2B5EF4-FFF2-40B4-BE49-F238E27FC236}">
                      <a16:creationId xmlns:a16="http://schemas.microsoft.com/office/drawing/2014/main" xmlns="" id="{1082D2DD-279F-974E-AE6D-40F26338BE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80" name="図 179">
                  <a:extLst>
                    <a:ext uri="{FF2B5EF4-FFF2-40B4-BE49-F238E27FC236}">
                      <a16:creationId xmlns:a16="http://schemas.microsoft.com/office/drawing/2014/main" xmlns="" id="{CDA4E856-4220-A74B-BF99-90A2DA7737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910" y="2155466"/>
                  <a:ext cx="2878805" cy="43948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xmlns="" id="{05E97BB4-D1B7-C94F-8D7C-10B32FEEA3C7}"/>
                </a:ext>
              </a:extLst>
            </p:cNvPr>
            <p:cNvGrpSpPr/>
            <p:nvPr/>
          </p:nvGrpSpPr>
          <p:grpSpPr>
            <a:xfrm>
              <a:off x="5431431" y="4128638"/>
              <a:ext cx="1949233" cy="2975719"/>
              <a:chOff x="6619688" y="783809"/>
              <a:chExt cx="2878805" cy="4394814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xmlns="" id="{BCD99064-7186-C346-8939-2B7809F68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7156712" y="1247182"/>
                <a:ext cx="1804756" cy="368198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81" name="グループ化 180">
                <a:extLst>
                  <a:ext uri="{FF2B5EF4-FFF2-40B4-BE49-F238E27FC236}">
                    <a16:creationId xmlns:a16="http://schemas.microsoft.com/office/drawing/2014/main" xmlns="" id="{38988254-234B-8F48-910A-9072219A72BE}"/>
                  </a:ext>
                </a:extLst>
              </p:cNvPr>
              <p:cNvGrpSpPr/>
              <p:nvPr/>
            </p:nvGrpSpPr>
            <p:grpSpPr>
              <a:xfrm>
                <a:off x="6619688" y="783809"/>
                <a:ext cx="2878805" cy="4394814"/>
                <a:chOff x="3473910" y="2155466"/>
                <a:chExt cx="2878805" cy="4394814"/>
              </a:xfrm>
            </p:grpSpPr>
            <p:pic>
              <p:nvPicPr>
                <p:cNvPr id="182" name="図 181">
                  <a:extLst>
                    <a:ext uri="{FF2B5EF4-FFF2-40B4-BE49-F238E27FC236}">
                      <a16:creationId xmlns:a16="http://schemas.microsoft.com/office/drawing/2014/main" xmlns="" id="{8BCC14C8-FBF6-3643-8FD4-F96E835C44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83" name="図 182">
                  <a:extLst>
                    <a:ext uri="{FF2B5EF4-FFF2-40B4-BE49-F238E27FC236}">
                      <a16:creationId xmlns:a16="http://schemas.microsoft.com/office/drawing/2014/main" xmlns="" id="{D06E16AA-28A9-E348-915C-5530BFFEFF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910" y="2155466"/>
                  <a:ext cx="2878805" cy="43948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xmlns="" id="{3E893B8B-341A-B14F-9D2C-E23BFC140A6B}"/>
                </a:ext>
              </a:extLst>
            </p:cNvPr>
            <p:cNvGrpSpPr/>
            <p:nvPr/>
          </p:nvGrpSpPr>
          <p:grpSpPr>
            <a:xfrm>
              <a:off x="509826" y="4128638"/>
              <a:ext cx="1949233" cy="2975719"/>
              <a:chOff x="6195069" y="401857"/>
              <a:chExt cx="2878805" cy="4394814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xmlns="" id="{3F20E609-5FC9-C447-8317-0005D7C565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6732093" y="865230"/>
                <a:ext cx="1804756" cy="368198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xmlns="" id="{ED360A96-918E-994A-81FC-9F951C6E2831}"/>
                  </a:ext>
                </a:extLst>
              </p:cNvPr>
              <p:cNvGrpSpPr/>
              <p:nvPr/>
            </p:nvGrpSpPr>
            <p:grpSpPr>
              <a:xfrm>
                <a:off x="6195069" y="401857"/>
                <a:ext cx="2878805" cy="4394814"/>
                <a:chOff x="3473910" y="2155466"/>
                <a:chExt cx="2878805" cy="4394814"/>
              </a:xfrm>
            </p:grpSpPr>
            <p:pic>
              <p:nvPicPr>
                <p:cNvPr id="188" name="図 187">
                  <a:extLst>
                    <a:ext uri="{FF2B5EF4-FFF2-40B4-BE49-F238E27FC236}">
                      <a16:creationId xmlns:a16="http://schemas.microsoft.com/office/drawing/2014/main" xmlns="" id="{829553BA-AC06-5D4F-ADA9-237274950B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89" name="図 188">
                  <a:extLst>
                    <a:ext uri="{FF2B5EF4-FFF2-40B4-BE49-F238E27FC236}">
                      <a16:creationId xmlns:a16="http://schemas.microsoft.com/office/drawing/2014/main" xmlns="" id="{156922BF-C9C3-3C40-BBD3-34C03298D7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910" y="2155466"/>
                  <a:ext cx="2878805" cy="43948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xmlns="" id="{6B4C45EF-D72F-7848-A979-DDC092FF4EB6}"/>
                </a:ext>
              </a:extLst>
            </p:cNvPr>
            <p:cNvGrpSpPr/>
            <p:nvPr/>
          </p:nvGrpSpPr>
          <p:grpSpPr>
            <a:xfrm>
              <a:off x="5431431" y="565894"/>
              <a:ext cx="1949233" cy="2975719"/>
              <a:chOff x="6944932" y="914400"/>
              <a:chExt cx="2878805" cy="4394814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xmlns="" id="{67490890-A71B-EA42-B4AC-1253438325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7481956" y="1377773"/>
                <a:ext cx="1804756" cy="368198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xmlns="" id="{3036C168-1C7D-E84F-BDB0-678F9EAF572E}"/>
                  </a:ext>
                </a:extLst>
              </p:cNvPr>
              <p:cNvGrpSpPr/>
              <p:nvPr/>
            </p:nvGrpSpPr>
            <p:grpSpPr>
              <a:xfrm>
                <a:off x="6944932" y="914400"/>
                <a:ext cx="2878805" cy="4394814"/>
                <a:chOff x="3473910" y="2155466"/>
                <a:chExt cx="2878805" cy="4394814"/>
              </a:xfrm>
            </p:grpSpPr>
            <p:pic>
              <p:nvPicPr>
                <p:cNvPr id="191" name="図 190">
                  <a:extLst>
                    <a:ext uri="{FF2B5EF4-FFF2-40B4-BE49-F238E27FC236}">
                      <a16:creationId xmlns:a16="http://schemas.microsoft.com/office/drawing/2014/main" xmlns="" id="{DC52018B-965E-5C44-A50F-6417DFC943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92" name="図 191">
                  <a:extLst>
                    <a:ext uri="{FF2B5EF4-FFF2-40B4-BE49-F238E27FC236}">
                      <a16:creationId xmlns:a16="http://schemas.microsoft.com/office/drawing/2014/main" xmlns="" id="{6AFBC045-2FDF-DB44-8E8B-10CCEF714F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910" y="2155466"/>
                  <a:ext cx="2878805" cy="439481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xmlns="" id="{C866F956-E1BA-D140-A5D1-1D3C1329A08F}"/>
                </a:ext>
              </a:extLst>
            </p:cNvPr>
            <p:cNvGrpSpPr/>
            <p:nvPr/>
          </p:nvGrpSpPr>
          <p:grpSpPr>
            <a:xfrm>
              <a:off x="7894981" y="565894"/>
              <a:ext cx="1949233" cy="2975719"/>
              <a:chOff x="7338652" y="911151"/>
              <a:chExt cx="2878805" cy="4394814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xmlns="" id="{F8D18038-3588-3A49-B745-AA4B70320F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7876827" y="1374524"/>
                <a:ext cx="1804756" cy="368198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93" name="グループ化 192">
                <a:extLst>
                  <a:ext uri="{FF2B5EF4-FFF2-40B4-BE49-F238E27FC236}">
                    <a16:creationId xmlns:a16="http://schemas.microsoft.com/office/drawing/2014/main" xmlns="" id="{63434FC4-C120-8941-882C-3D100B3F68AD}"/>
                  </a:ext>
                </a:extLst>
              </p:cNvPr>
              <p:cNvGrpSpPr/>
              <p:nvPr/>
            </p:nvGrpSpPr>
            <p:grpSpPr>
              <a:xfrm>
                <a:off x="7338652" y="911151"/>
                <a:ext cx="2878805" cy="4394814"/>
                <a:chOff x="3473910" y="2155466"/>
                <a:chExt cx="2878805" cy="4394814"/>
              </a:xfrm>
            </p:grpSpPr>
            <p:pic>
              <p:nvPicPr>
                <p:cNvPr id="194" name="図 193">
                  <a:extLst>
                    <a:ext uri="{FF2B5EF4-FFF2-40B4-BE49-F238E27FC236}">
                      <a16:creationId xmlns:a16="http://schemas.microsoft.com/office/drawing/2014/main" xmlns="" id="{589C03CE-7382-3D44-8558-518B9CD4CF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rcRect/>
                <a:stretch/>
              </p:blipFill>
              <p:spPr>
                <a:xfrm>
                  <a:off x="4012085" y="2388385"/>
                  <a:ext cx="1802455" cy="230454"/>
                </a:xfrm>
                <a:prstGeom prst="rect">
                  <a:avLst/>
                </a:prstGeom>
              </p:spPr>
            </p:pic>
            <p:pic>
              <p:nvPicPr>
                <p:cNvPr id="195" name="図 194">
                  <a:extLst>
                    <a:ext uri="{FF2B5EF4-FFF2-40B4-BE49-F238E27FC236}">
                      <a16:creationId xmlns:a16="http://schemas.microsoft.com/office/drawing/2014/main" xmlns="" id="{E1E1D889-BC9D-5240-84A1-1A772B37C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910" y="2155466"/>
                  <a:ext cx="2878805" cy="4394814"/>
                </a:xfrm>
                <a:prstGeom prst="rect">
                  <a:avLst/>
                </a:prstGeom>
              </p:spPr>
            </p:pic>
          </p:grpSp>
        </p:grp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xmlns="" id="{528B6594-F17E-5848-9347-CB5DA6F85E8A}"/>
                </a:ext>
              </a:extLst>
            </p:cNvPr>
            <p:cNvSpPr/>
            <p:nvPr/>
          </p:nvSpPr>
          <p:spPr>
            <a:xfrm>
              <a:off x="3136047" y="2517944"/>
              <a:ext cx="1612900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1" name="正方形/長方形 200">
              <a:extLst>
                <a:ext uri="{FF2B5EF4-FFF2-40B4-BE49-F238E27FC236}">
                  <a16:creationId xmlns:a16="http://schemas.microsoft.com/office/drawing/2014/main" xmlns="" id="{9A5FFCDF-960E-E443-90B7-C123B11E2D9D}"/>
                </a:ext>
              </a:extLst>
            </p:cNvPr>
            <p:cNvSpPr/>
            <p:nvPr/>
          </p:nvSpPr>
          <p:spPr>
            <a:xfrm>
              <a:off x="5599597" y="3081470"/>
              <a:ext cx="1612900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xmlns="" id="{B3D7529C-256A-2844-A74D-BC29D1E7351F}"/>
                </a:ext>
              </a:extLst>
            </p:cNvPr>
            <p:cNvSpPr/>
            <p:nvPr/>
          </p:nvSpPr>
          <p:spPr>
            <a:xfrm>
              <a:off x="675440" y="5144598"/>
              <a:ext cx="1612900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4" name="正方形/長方形 203">
              <a:extLst>
                <a:ext uri="{FF2B5EF4-FFF2-40B4-BE49-F238E27FC236}">
                  <a16:creationId xmlns:a16="http://schemas.microsoft.com/office/drawing/2014/main" xmlns="" id="{D8F51216-C130-7743-8A4B-B32E11CB1C0E}"/>
                </a:ext>
              </a:extLst>
            </p:cNvPr>
            <p:cNvSpPr/>
            <p:nvPr/>
          </p:nvSpPr>
          <p:spPr>
            <a:xfrm>
              <a:off x="9121634" y="877766"/>
              <a:ext cx="201609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5" name="正方形/長方形 204">
              <a:extLst>
                <a:ext uri="{FF2B5EF4-FFF2-40B4-BE49-F238E27FC236}">
                  <a16:creationId xmlns:a16="http://schemas.microsoft.com/office/drawing/2014/main" xmlns="" id="{9B7F19C2-1783-3749-9A1B-1916E62F081D}"/>
                </a:ext>
              </a:extLst>
            </p:cNvPr>
            <p:cNvSpPr/>
            <p:nvPr/>
          </p:nvSpPr>
          <p:spPr>
            <a:xfrm>
              <a:off x="3434066" y="5688918"/>
              <a:ext cx="576073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6" name="正方形/長方形 205">
              <a:extLst>
                <a:ext uri="{FF2B5EF4-FFF2-40B4-BE49-F238E27FC236}">
                  <a16:creationId xmlns:a16="http://schemas.microsoft.com/office/drawing/2014/main" xmlns="" id="{D2A189CE-A780-054A-8C08-99637637572F}"/>
                </a:ext>
              </a:extLst>
            </p:cNvPr>
            <p:cNvSpPr/>
            <p:nvPr/>
          </p:nvSpPr>
          <p:spPr>
            <a:xfrm>
              <a:off x="5599597" y="4739799"/>
              <a:ext cx="1612900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49" name="右矢印 48">
              <a:extLst>
                <a:ext uri="{FF2B5EF4-FFF2-40B4-BE49-F238E27FC236}">
                  <a16:creationId xmlns:a16="http://schemas.microsoft.com/office/drawing/2014/main" xmlns="" id="{EDBE51E7-340E-0E42-9C5A-D5D4480E622B}"/>
                </a:ext>
              </a:extLst>
            </p:cNvPr>
            <p:cNvSpPr/>
            <p:nvPr/>
          </p:nvSpPr>
          <p:spPr>
            <a:xfrm>
              <a:off x="5023500" y="819323"/>
              <a:ext cx="363618" cy="2960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51" name="四角形吹き出し 50">
              <a:extLst>
                <a:ext uri="{FF2B5EF4-FFF2-40B4-BE49-F238E27FC236}">
                  <a16:creationId xmlns:a16="http://schemas.microsoft.com/office/drawing/2014/main" xmlns="" id="{9C3A08DC-7888-5A47-A308-EBA883B303DE}"/>
                </a:ext>
              </a:extLst>
            </p:cNvPr>
            <p:cNvSpPr/>
            <p:nvPr/>
          </p:nvSpPr>
          <p:spPr>
            <a:xfrm>
              <a:off x="4171151" y="2900516"/>
              <a:ext cx="1189504" cy="291236"/>
            </a:xfrm>
            <a:prstGeom prst="wedgeRectCallout">
              <a:avLst>
                <a:gd name="adj1" fmla="val -34167"/>
                <a:gd name="adj2" fmla="val -86995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新規登録ボタン</a:t>
              </a:r>
            </a:p>
          </p:txBody>
        </p:sp>
        <p:sp>
          <p:nvSpPr>
            <p:cNvPr id="207" name="四角形吹き出し 206">
              <a:extLst>
                <a:ext uri="{FF2B5EF4-FFF2-40B4-BE49-F238E27FC236}">
                  <a16:creationId xmlns:a16="http://schemas.microsoft.com/office/drawing/2014/main" xmlns="" id="{B99BC224-3DAC-B046-A9DD-71A3A770C36E}"/>
                </a:ext>
              </a:extLst>
            </p:cNvPr>
            <p:cNvSpPr/>
            <p:nvPr/>
          </p:nvSpPr>
          <p:spPr>
            <a:xfrm>
              <a:off x="6913110" y="3299152"/>
              <a:ext cx="1189504" cy="291236"/>
            </a:xfrm>
            <a:prstGeom prst="wedgeRectCallout">
              <a:avLst>
                <a:gd name="adj1" fmla="val -57587"/>
                <a:gd name="adj2" fmla="val -3960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登録ボタン</a:t>
              </a:r>
            </a:p>
          </p:txBody>
        </p:sp>
        <p:sp>
          <p:nvSpPr>
            <p:cNvPr id="208" name="四角形吹き出し 207">
              <a:extLst>
                <a:ext uri="{FF2B5EF4-FFF2-40B4-BE49-F238E27FC236}">
                  <a16:creationId xmlns:a16="http://schemas.microsoft.com/office/drawing/2014/main" xmlns="" id="{D6C8AD3F-4DD5-C946-8D3D-05BCCC6D3075}"/>
                </a:ext>
              </a:extLst>
            </p:cNvPr>
            <p:cNvSpPr/>
            <p:nvPr/>
          </p:nvSpPr>
          <p:spPr>
            <a:xfrm>
              <a:off x="4786948" y="1153031"/>
              <a:ext cx="1189504" cy="499293"/>
            </a:xfrm>
            <a:prstGeom prst="wedgeRectCallout">
              <a:avLst>
                <a:gd name="adj1" fmla="val 57751"/>
                <a:gd name="adj2" fmla="val -33906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ファミリーＩＤ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アプリログイン時に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利用します。</a:t>
              </a:r>
              <a:endParaRPr kumimoji="1" lang="ja-JP" altLang="en-US" sz="9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09" name="四角形吹き出し 208">
              <a:extLst>
                <a:ext uri="{FF2B5EF4-FFF2-40B4-BE49-F238E27FC236}">
                  <a16:creationId xmlns:a16="http://schemas.microsoft.com/office/drawing/2014/main" xmlns="" id="{4B4EC56C-5620-0846-B0BC-F421FFD79606}"/>
                </a:ext>
              </a:extLst>
            </p:cNvPr>
            <p:cNvSpPr/>
            <p:nvPr/>
          </p:nvSpPr>
          <p:spPr>
            <a:xfrm>
              <a:off x="6913496" y="1289551"/>
              <a:ext cx="1189504" cy="499293"/>
            </a:xfrm>
            <a:prstGeom prst="wedgeRectCallout">
              <a:avLst>
                <a:gd name="adj1" fmla="val -58037"/>
                <a:gd name="adj2" fmla="val 1066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携帯キャリアメールは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お知らせが届かない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場合があります。</a:t>
              </a:r>
              <a:endParaRPr kumimoji="1" lang="ja-JP" altLang="en-US" sz="90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10" name="四角形吹き出し 209">
              <a:extLst>
                <a:ext uri="{FF2B5EF4-FFF2-40B4-BE49-F238E27FC236}">
                  <a16:creationId xmlns:a16="http://schemas.microsoft.com/office/drawing/2014/main" xmlns="" id="{F47CBD0B-32E1-194B-AF5C-DAF1CE83CA12}"/>
                </a:ext>
              </a:extLst>
            </p:cNvPr>
            <p:cNvSpPr/>
            <p:nvPr/>
          </p:nvSpPr>
          <p:spPr>
            <a:xfrm>
              <a:off x="6925045" y="1843589"/>
              <a:ext cx="1189504" cy="499293"/>
            </a:xfrm>
            <a:prstGeom prst="wedgeRectCallout">
              <a:avLst>
                <a:gd name="adj1" fmla="val -56711"/>
                <a:gd name="adj2" fmla="val -3997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パスワード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アプリログイン時に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利用します。</a:t>
              </a:r>
            </a:p>
          </p:txBody>
        </p:sp>
        <p:sp>
          <p:nvSpPr>
            <p:cNvPr id="211" name="四角形吹き出し 210">
              <a:extLst>
                <a:ext uri="{FF2B5EF4-FFF2-40B4-BE49-F238E27FC236}">
                  <a16:creationId xmlns:a16="http://schemas.microsoft.com/office/drawing/2014/main" xmlns="" id="{B575A49B-41B8-0448-A8EF-2B867FDFFA22}"/>
                </a:ext>
              </a:extLst>
            </p:cNvPr>
            <p:cNvSpPr/>
            <p:nvPr/>
          </p:nvSpPr>
          <p:spPr>
            <a:xfrm>
              <a:off x="4786948" y="1788504"/>
              <a:ext cx="1189504" cy="432105"/>
            </a:xfrm>
            <a:prstGeom prst="wedgeRectCallout">
              <a:avLst>
                <a:gd name="adj1" fmla="val 59326"/>
                <a:gd name="adj2" fmla="val 1247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任意のファミリーネ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ーム</a:t>
              </a:r>
            </a:p>
          </p:txBody>
        </p:sp>
        <p:sp>
          <p:nvSpPr>
            <p:cNvPr id="212" name="四角形吹き出し 211">
              <a:extLst>
                <a:ext uri="{FF2B5EF4-FFF2-40B4-BE49-F238E27FC236}">
                  <a16:creationId xmlns:a16="http://schemas.microsoft.com/office/drawing/2014/main" xmlns="" id="{13E6B7E2-8DFC-7B48-BA2C-F7DAE89B7343}"/>
                </a:ext>
              </a:extLst>
            </p:cNvPr>
            <p:cNvSpPr/>
            <p:nvPr/>
          </p:nvSpPr>
          <p:spPr>
            <a:xfrm>
              <a:off x="6913496" y="2558663"/>
              <a:ext cx="1189504" cy="432105"/>
            </a:xfrm>
            <a:prstGeom prst="wedgeRectCallout">
              <a:avLst>
                <a:gd name="adj1" fmla="val -56711"/>
                <a:gd name="adj2" fmla="val -3997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該当欄、利用規約に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同意する欄にチェック</a:t>
              </a:r>
            </a:p>
          </p:txBody>
        </p:sp>
        <p:sp>
          <p:nvSpPr>
            <p:cNvPr id="214" name="四角形吹き出し 213">
              <a:extLst>
                <a:ext uri="{FF2B5EF4-FFF2-40B4-BE49-F238E27FC236}">
                  <a16:creationId xmlns:a16="http://schemas.microsoft.com/office/drawing/2014/main" xmlns="" id="{CB66329E-8A84-5B40-A143-A5D3FA6FBAA3}"/>
                </a:ext>
              </a:extLst>
            </p:cNvPr>
            <p:cNvSpPr/>
            <p:nvPr/>
          </p:nvSpPr>
          <p:spPr>
            <a:xfrm>
              <a:off x="9273742" y="1213184"/>
              <a:ext cx="1189504" cy="1233904"/>
            </a:xfrm>
            <a:prstGeom prst="wedgeRectCallout">
              <a:avLst>
                <a:gd name="adj1" fmla="val -40797"/>
                <a:gd name="adj2" fmla="val -58347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kumimoji="1"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ホーム画面が表示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色が薄くなっている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メニューは、企業と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繋がると利用できる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ようになる。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画面右上の「繋がる」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ボタンを押し、企業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 dirty="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と繋がって下さい。</a:t>
              </a:r>
              <a:endParaRPr kumimoji="1"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15" name="四角形吹き出し 214">
              <a:extLst>
                <a:ext uri="{FF2B5EF4-FFF2-40B4-BE49-F238E27FC236}">
                  <a16:creationId xmlns:a16="http://schemas.microsoft.com/office/drawing/2014/main" xmlns="" id="{2D686AEB-DB5A-AD40-9E0C-D5CB57429D5F}"/>
                </a:ext>
              </a:extLst>
            </p:cNvPr>
            <p:cNvSpPr/>
            <p:nvPr/>
          </p:nvSpPr>
          <p:spPr>
            <a:xfrm>
              <a:off x="1938004" y="5458347"/>
              <a:ext cx="1189504" cy="496917"/>
            </a:xfrm>
            <a:prstGeom prst="wedgeRectCallout">
              <a:avLst>
                <a:gd name="adj1" fmla="val -58080"/>
                <a:gd name="adj2" fmla="val -4787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繋がる企業のＩＤを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入力して「繋がる」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ボタンを押す。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16" name="正方形/長方形 215">
              <a:extLst>
                <a:ext uri="{FF2B5EF4-FFF2-40B4-BE49-F238E27FC236}">
                  <a16:creationId xmlns:a16="http://schemas.microsoft.com/office/drawing/2014/main" xmlns="" id="{1D84CD8B-49C2-7940-AEEE-0B286505DA57}"/>
                </a:ext>
              </a:extLst>
            </p:cNvPr>
            <p:cNvSpPr/>
            <p:nvPr/>
          </p:nvSpPr>
          <p:spPr>
            <a:xfrm>
              <a:off x="1294250" y="5310891"/>
              <a:ext cx="393584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17" name="四角形吹き出し 216">
              <a:extLst>
                <a:ext uri="{FF2B5EF4-FFF2-40B4-BE49-F238E27FC236}">
                  <a16:creationId xmlns:a16="http://schemas.microsoft.com/office/drawing/2014/main" xmlns="" id="{D283314B-ADAE-244E-A56D-51D73A58CC2F}"/>
                </a:ext>
              </a:extLst>
            </p:cNvPr>
            <p:cNvSpPr/>
            <p:nvPr/>
          </p:nvSpPr>
          <p:spPr>
            <a:xfrm>
              <a:off x="4373757" y="5825269"/>
              <a:ext cx="1189504" cy="534354"/>
            </a:xfrm>
            <a:prstGeom prst="wedgeRectCallout">
              <a:avLst>
                <a:gd name="adj1" fmla="val -57669"/>
                <a:gd name="adj2" fmla="val -31529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確認メッセージが表示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されるので</a:t>
              </a:r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「ＯＫ」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ボタンを押す。</a:t>
              </a:r>
            </a:p>
          </p:txBody>
        </p:sp>
        <p:sp>
          <p:nvSpPr>
            <p:cNvPr id="218" name="四角形吹き出し 217">
              <a:extLst>
                <a:ext uri="{FF2B5EF4-FFF2-40B4-BE49-F238E27FC236}">
                  <a16:creationId xmlns:a16="http://schemas.microsoft.com/office/drawing/2014/main" xmlns="" id="{630933D6-D29F-2341-BF44-7CC9752635E4}"/>
                </a:ext>
              </a:extLst>
            </p:cNvPr>
            <p:cNvSpPr/>
            <p:nvPr/>
          </p:nvSpPr>
          <p:spPr>
            <a:xfrm>
              <a:off x="6925045" y="5048091"/>
              <a:ext cx="1189504" cy="463899"/>
            </a:xfrm>
            <a:prstGeom prst="wedgeRectCallout">
              <a:avLst>
                <a:gd name="adj1" fmla="val -59585"/>
                <a:gd name="adj2" fmla="val -46317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繋がった企業名が表示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される。</a:t>
              </a:r>
            </a:p>
          </p:txBody>
        </p:sp>
        <p:sp>
          <p:nvSpPr>
            <p:cNvPr id="219" name="四角形吹き出し 218">
              <a:extLst>
                <a:ext uri="{FF2B5EF4-FFF2-40B4-BE49-F238E27FC236}">
                  <a16:creationId xmlns:a16="http://schemas.microsoft.com/office/drawing/2014/main" xmlns="" id="{B140367B-7273-F142-9BB2-3C6818018197}"/>
                </a:ext>
              </a:extLst>
            </p:cNvPr>
            <p:cNvSpPr/>
            <p:nvPr/>
          </p:nvSpPr>
          <p:spPr>
            <a:xfrm>
              <a:off x="9268547" y="4966331"/>
              <a:ext cx="1189504" cy="463899"/>
            </a:xfrm>
            <a:prstGeom prst="wedgeRectCallout">
              <a:avLst>
                <a:gd name="adj1" fmla="val -59585"/>
                <a:gd name="adj2" fmla="val -46317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rtlCol="0" anchor="ctr"/>
            <a:lstStyle/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ホーム画面に繋がった</a:t>
              </a:r>
              <a:endParaRPr lang="en-US" altLang="ja-JP" sz="900" dirty="0">
                <a:solidFill>
                  <a:schemeClr val="tx1"/>
                </a:solidFill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r>
                <a:rPr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企業名が表示</a:t>
              </a:r>
              <a:r>
                <a:rPr kumimoji="1" lang="ja-JP" altLang="en-US" sz="900">
                  <a:solidFill>
                    <a:schemeClr val="tx1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される。</a:t>
              </a:r>
            </a:p>
          </p:txBody>
        </p:sp>
        <p:sp>
          <p:nvSpPr>
            <p:cNvPr id="220" name="正方形/長方形 219">
              <a:extLst>
                <a:ext uri="{FF2B5EF4-FFF2-40B4-BE49-F238E27FC236}">
                  <a16:creationId xmlns:a16="http://schemas.microsoft.com/office/drawing/2014/main" xmlns="" id="{B8B53C9A-BA35-0C47-8AD1-9B74578CAAC2}"/>
                </a:ext>
              </a:extLst>
            </p:cNvPr>
            <p:cNvSpPr/>
            <p:nvPr/>
          </p:nvSpPr>
          <p:spPr>
            <a:xfrm>
              <a:off x="8063147" y="4623575"/>
              <a:ext cx="1612900" cy="2265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1" name="テキスト ボックス 220">
              <a:extLst>
                <a:ext uri="{FF2B5EF4-FFF2-40B4-BE49-F238E27FC236}">
                  <a16:creationId xmlns:a16="http://schemas.microsoft.com/office/drawing/2014/main" xmlns="" id="{D7E3E825-4F2B-294D-B601-F5E35DAE0E5C}"/>
                </a:ext>
              </a:extLst>
            </p:cNvPr>
            <p:cNvSpPr txBox="1"/>
            <p:nvPr/>
          </p:nvSpPr>
          <p:spPr>
            <a:xfrm>
              <a:off x="326991" y="940719"/>
              <a:ext cx="2610630" cy="2201568"/>
            </a:xfrm>
            <a:prstGeom prst="roundRect">
              <a:avLst>
                <a:gd name="adj" fmla="val 8208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none" rtlCol="0" anchor="t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1600" b="1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ファミリー版ホームアイデア</a:t>
              </a:r>
              <a:endParaRPr lang="en-US" altLang="ja-JP" sz="1600" b="1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ja-JP" sz="1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【</a:t>
              </a:r>
              <a:r>
                <a:rPr lang="ja-JP" altLang="en-US" sz="1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アカウント登録と企業と繋がる手順</a:t>
              </a:r>
              <a:r>
                <a:rPr lang="en-US" altLang="ja-JP" sz="1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】</a:t>
              </a:r>
            </a:p>
            <a:p>
              <a:pPr algn="ctr">
                <a:lnSpc>
                  <a:spcPct val="150000"/>
                </a:lnSpc>
              </a:pPr>
              <a:endPara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企業と繋がるとホームアイデアの</a:t>
              </a:r>
              <a:endPara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フル機能をご利用いただけます。</a:t>
              </a:r>
              <a:endPara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algn="ctr">
                <a:lnSpc>
                  <a:spcPct val="150000"/>
                </a:lnSpc>
              </a:pPr>
              <a:endPara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1200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下記のＩＤで繋がって下さい。</a:t>
              </a:r>
              <a:endPara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  <a:p>
              <a:pPr algn="ctr">
                <a:lnSpc>
                  <a:spcPct val="150000"/>
                </a:lnSpc>
              </a:pPr>
              <a:endParaRPr lang="en-US" altLang="ja-JP" sz="1200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2" name="右矢印 221">
              <a:extLst>
                <a:ext uri="{FF2B5EF4-FFF2-40B4-BE49-F238E27FC236}">
                  <a16:creationId xmlns:a16="http://schemas.microsoft.com/office/drawing/2014/main" xmlns="" id="{B952DF83-5DB7-9344-A8DB-A23B3ADD6CB8}"/>
                </a:ext>
              </a:extLst>
            </p:cNvPr>
            <p:cNvSpPr/>
            <p:nvPr/>
          </p:nvSpPr>
          <p:spPr>
            <a:xfrm>
              <a:off x="7473402" y="819323"/>
              <a:ext cx="363618" cy="2960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3" name="右矢印 222">
              <a:extLst>
                <a:ext uri="{FF2B5EF4-FFF2-40B4-BE49-F238E27FC236}">
                  <a16:creationId xmlns:a16="http://schemas.microsoft.com/office/drawing/2014/main" xmlns="" id="{DD8474D4-9C83-9946-BE1A-4D633166E51A}"/>
                </a:ext>
              </a:extLst>
            </p:cNvPr>
            <p:cNvSpPr/>
            <p:nvPr/>
          </p:nvSpPr>
          <p:spPr>
            <a:xfrm>
              <a:off x="9923304" y="819323"/>
              <a:ext cx="363618" cy="2960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4" name="右矢印 223">
              <a:extLst>
                <a:ext uri="{FF2B5EF4-FFF2-40B4-BE49-F238E27FC236}">
                  <a16:creationId xmlns:a16="http://schemas.microsoft.com/office/drawing/2014/main" xmlns="" id="{E2520C1E-CE60-944F-9C3C-A2176F02B7A0}"/>
                </a:ext>
              </a:extLst>
            </p:cNvPr>
            <p:cNvSpPr/>
            <p:nvPr/>
          </p:nvSpPr>
          <p:spPr>
            <a:xfrm>
              <a:off x="2545610" y="4382067"/>
              <a:ext cx="363618" cy="2960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5" name="右矢印 224">
              <a:extLst>
                <a:ext uri="{FF2B5EF4-FFF2-40B4-BE49-F238E27FC236}">
                  <a16:creationId xmlns:a16="http://schemas.microsoft.com/office/drawing/2014/main" xmlns="" id="{0E7A2BF0-CE1A-9249-AD8C-55F1042ED44D}"/>
                </a:ext>
              </a:extLst>
            </p:cNvPr>
            <p:cNvSpPr/>
            <p:nvPr/>
          </p:nvSpPr>
          <p:spPr>
            <a:xfrm>
              <a:off x="5023500" y="4334120"/>
              <a:ext cx="363618" cy="2960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6" name="右矢印 225">
              <a:extLst>
                <a:ext uri="{FF2B5EF4-FFF2-40B4-BE49-F238E27FC236}">
                  <a16:creationId xmlns:a16="http://schemas.microsoft.com/office/drawing/2014/main" xmlns="" id="{2C53940F-ABBE-FF4B-8B68-A8FF79B1346C}"/>
                </a:ext>
              </a:extLst>
            </p:cNvPr>
            <p:cNvSpPr/>
            <p:nvPr/>
          </p:nvSpPr>
          <p:spPr>
            <a:xfrm>
              <a:off x="7473402" y="4334120"/>
              <a:ext cx="363618" cy="29603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sp>
          <p:nvSpPr>
            <p:cNvPr id="227" name="テキスト ボックス 226">
              <a:extLst>
                <a:ext uri="{FF2B5EF4-FFF2-40B4-BE49-F238E27FC236}">
                  <a16:creationId xmlns:a16="http://schemas.microsoft.com/office/drawing/2014/main" xmlns="" id="{C431A439-BF1A-FF4C-AC2B-158A21CA1133}"/>
                </a:ext>
              </a:extLst>
            </p:cNvPr>
            <p:cNvSpPr txBox="1"/>
            <p:nvPr/>
          </p:nvSpPr>
          <p:spPr>
            <a:xfrm>
              <a:off x="380588" y="3226091"/>
              <a:ext cx="2610630" cy="44441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none" rtlCol="0" anchor="ctr">
              <a:noAutofit/>
            </a:bodyPr>
            <a:lstStyle/>
            <a:p>
              <a:r>
                <a:rPr lang="ja-JP" altLang="en-US" sz="1200" b="1">
                  <a:latin typeface="MS Gothic" panose="020B0609070205080204" pitchFamily="49" charset="-128"/>
                  <a:ea typeface="MS Gothic" panose="020B0609070205080204" pitchFamily="49" charset="-128"/>
                </a:rPr>
                <a:t>弊社</a:t>
              </a:r>
              <a:r>
                <a:rPr lang="ja-JP" altLang="en-US" sz="1200" b="1" dirty="0">
                  <a:latin typeface="MS Gothic" panose="020B0609070205080204" pitchFamily="49" charset="-128"/>
                  <a:ea typeface="MS Gothic" panose="020B0609070205080204" pitchFamily="49" charset="-128"/>
                </a:rPr>
                <a:t>ＩＤ：</a:t>
              </a:r>
              <a:endParaRPr lang="en-US" altLang="ja-JP" sz="1200" b="1" dirty="0">
                <a:latin typeface="MS Gothic" panose="020B0609070205080204" pitchFamily="49" charset="-128"/>
                <a:ea typeface="MS Gothic" panose="020B0609070205080204" pitchFamily="49" charset="-128"/>
              </a:endParaRPr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xmlns="" id="{2893441C-F89B-B347-9E17-EBE97A92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0587" y="551781"/>
              <a:ext cx="2581933" cy="516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312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157</Words>
  <Application>Microsoft Office PowerPoint</Application>
  <PresentationFormat>ユーザー設定</PresentationFormat>
  <Paragraphs>41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平田広幸</dc:creator>
  <cp:lastModifiedBy>User</cp:lastModifiedBy>
  <cp:revision>40</cp:revision>
  <cp:lastPrinted>2021-04-20T02:36:26Z</cp:lastPrinted>
  <dcterms:created xsi:type="dcterms:W3CDTF">2020-12-13T07:45:39Z</dcterms:created>
  <dcterms:modified xsi:type="dcterms:W3CDTF">2021-05-10T11:54:54Z</dcterms:modified>
</cp:coreProperties>
</file>